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3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37" name="Picture 13">
            <a:extLst>
              <a:ext uri="{FF2B5EF4-FFF2-40B4-BE49-F238E27FC236}">
                <a16:creationId xmlns:a16="http://schemas.microsoft.com/office/drawing/2014/main" id="{D8579584-4B0A-34EB-9600-460D6E9B122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7601" y="4380418"/>
            <a:ext cx="5905999" cy="303077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191</cp:revision>
  <cp:lastPrinted>2016-04-25T14:23:25Z</cp:lastPrinted>
  <dcterms:created xsi:type="dcterms:W3CDTF">2016-04-25T13:09:18Z</dcterms:created>
  <dcterms:modified xsi:type="dcterms:W3CDTF">2023-03-30T07:53:20Z</dcterms:modified>
</cp:coreProperties>
</file>