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364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06/07/2023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06/07/2023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06/07/2023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06/07/2023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68431363"/>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NORTH EAST SOMERSET)(PROHIBITION</a:t>
                      </a:r>
                      <a:r>
                        <a:rPr lang="en-GB" sz="1050" baseline="0" dirty="0">
                          <a:solidFill>
                            <a:sysClr val="windowText" lastClr="000000"/>
                          </a:solidFill>
                          <a:effectLst/>
                        </a:rPr>
                        <a:t> AND RESTRICTION OF PARKING AND LOADING) (NO STOPPING ON ENTRANCE MARKINGS) (AUTHORISED AND DESIGNATED PARKING PLACES) (VARIATION No 1 )(ORDER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23-011</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10/08/2023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2308324"/>
          </a:xfrm>
          <a:prstGeom prst="rect">
            <a:avLst/>
          </a:prstGeom>
        </p:spPr>
        <p:txBody>
          <a:bodyPr wrap="square">
            <a:spAutoFit/>
          </a:bodyPr>
          <a:lstStyle/>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At Any Time in lengths of </a:t>
            </a:r>
            <a:r>
              <a:rPr lang="en-GB" sz="900" u="none" strike="noStrike" dirty="0" err="1">
                <a:effectLst/>
                <a:latin typeface="Times New Roman" panose="02020603050405020304" pitchFamily="18" charset="0"/>
                <a:ea typeface="Times New Roman" panose="02020603050405020304" pitchFamily="18" charset="0"/>
              </a:rPr>
              <a:t>Cameley</a:t>
            </a:r>
            <a:r>
              <a:rPr lang="en-GB" sz="900" u="none" strike="noStrike" dirty="0">
                <a:effectLst/>
                <a:latin typeface="Times New Roman" panose="02020603050405020304" pitchFamily="18" charset="0"/>
                <a:ea typeface="Times New Roman" panose="02020603050405020304" pitchFamily="18" charset="0"/>
              </a:rPr>
              <a:t> Rd / Molly Cl, Mendip,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Wally Ln / </a:t>
            </a:r>
            <a:r>
              <a:rPr lang="en-GB" sz="900" u="none" strike="noStrike" dirty="0" err="1">
                <a:effectLst/>
                <a:latin typeface="Times New Roman" panose="02020603050405020304" pitchFamily="18" charset="0"/>
                <a:ea typeface="Times New Roman" panose="02020603050405020304" pitchFamily="18" charset="0"/>
              </a:rPr>
              <a:t>Wallycourt</a:t>
            </a:r>
            <a:r>
              <a:rPr lang="en-GB" sz="900" u="none" strike="noStrike" dirty="0">
                <a:effectLst/>
                <a:latin typeface="Times New Roman" panose="02020603050405020304" pitchFamily="18" charset="0"/>
                <a:ea typeface="Times New Roman" panose="02020603050405020304" pitchFamily="18" charset="0"/>
              </a:rPr>
              <a:t> Rd, Chew Valley, </a:t>
            </a:r>
            <a:r>
              <a:rPr lang="en-GB" sz="900" u="none" strike="noStrike" dirty="0" err="1">
                <a:effectLst/>
                <a:latin typeface="Times New Roman" panose="02020603050405020304" pitchFamily="18" charset="0"/>
                <a:ea typeface="Times New Roman" panose="02020603050405020304" pitchFamily="18" charset="0"/>
              </a:rPr>
              <a:t>Pow’s</a:t>
            </a:r>
            <a:r>
              <a:rPr lang="en-GB" sz="900" u="none" strike="noStrike" dirty="0">
                <a:effectLst/>
                <a:latin typeface="Times New Roman" panose="02020603050405020304" pitchFamily="18" charset="0"/>
                <a:ea typeface="Times New Roman" panose="02020603050405020304" pitchFamily="18" charset="0"/>
              </a:rPr>
              <a:t> Orchard, MSN, Beaufort Ave, MSN, Publow Ln, Pensford,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St Peter’s Rd, Westfield, </a:t>
            </a:r>
            <a:r>
              <a:rPr lang="en-GB" sz="900" u="none" strike="noStrike" dirty="0" err="1">
                <a:effectLst/>
                <a:latin typeface="Times New Roman" panose="02020603050405020304" pitchFamily="18" charset="0"/>
                <a:ea typeface="Times New Roman" panose="02020603050405020304" pitchFamily="18" charset="0"/>
              </a:rPr>
              <a:t>Weekesley</a:t>
            </a:r>
            <a:r>
              <a:rPr lang="en-GB" sz="900" u="none" strike="noStrike" dirty="0">
                <a:effectLst/>
                <a:latin typeface="Times New Roman" panose="02020603050405020304" pitchFamily="18" charset="0"/>
                <a:ea typeface="Times New Roman" panose="02020603050405020304" pitchFamily="18" charset="0"/>
              </a:rPr>
              <a:t> Ln / North Rd, </a:t>
            </a:r>
            <a:r>
              <a:rPr lang="en-GB" sz="900" u="none" strike="noStrike" dirty="0" err="1">
                <a:effectLst/>
                <a:latin typeface="Times New Roman" panose="02020603050405020304" pitchFamily="18" charset="0"/>
                <a:ea typeface="Times New Roman" panose="02020603050405020304" pitchFamily="18" charset="0"/>
              </a:rPr>
              <a:t>Camerton</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Dymboro</a:t>
            </a:r>
            <a:r>
              <a:rPr lang="en-GB" sz="900" u="none" strike="noStrike" dirty="0">
                <a:effectLst/>
                <a:latin typeface="Times New Roman" panose="02020603050405020304" pitchFamily="18" charset="0"/>
                <a:ea typeface="Times New Roman" panose="02020603050405020304" pitchFamily="18" charset="0"/>
              </a:rPr>
              <a:t>, MSN, Avon Court, Batheaston, Loves Ln, Timsbury, </a:t>
            </a:r>
            <a:r>
              <a:rPr lang="en-GB" sz="900" u="none" strike="noStrike" dirty="0" err="1">
                <a:effectLst/>
                <a:latin typeface="Times New Roman" panose="02020603050405020304" pitchFamily="18" charset="0"/>
                <a:ea typeface="Times New Roman" panose="02020603050405020304" pitchFamily="18" charset="0"/>
              </a:rPr>
              <a:t>Bailbrook</a:t>
            </a:r>
            <a:r>
              <a:rPr lang="en-GB" sz="900" u="none" strike="noStrike" dirty="0">
                <a:effectLst/>
                <a:latin typeface="Times New Roman" panose="02020603050405020304" pitchFamily="18" charset="0"/>
                <a:ea typeface="Times New Roman" panose="02020603050405020304" pitchFamily="18" charset="0"/>
              </a:rPr>
              <a:t> Ln, Batheaston, Gregory’s </a:t>
            </a:r>
            <a:r>
              <a:rPr lang="en-GB" sz="900" u="none" strike="noStrike" dirty="0" err="1">
                <a:effectLst/>
                <a:latin typeface="Times New Roman" panose="02020603050405020304" pitchFamily="18" charset="0"/>
                <a:ea typeface="Times New Roman" panose="02020603050405020304" pitchFamily="18" charset="0"/>
              </a:rPr>
              <a:t>Tyning</a:t>
            </a:r>
            <a:r>
              <a:rPr lang="en-GB" sz="900" u="none" strike="noStrike" dirty="0">
                <a:effectLst/>
                <a:latin typeface="Times New Roman" panose="02020603050405020304" pitchFamily="18" charset="0"/>
                <a:ea typeface="Times New Roman" panose="02020603050405020304" pitchFamily="18" charset="0"/>
              </a:rPr>
              <a:t>, Paulton, Greenhill Rd / Greenhill Pl, MSN, Lansdown Cr, Timsbury, A37 Bristol Rd, Whitchurch, </a:t>
            </a:r>
            <a:r>
              <a:rPr lang="en-GB" sz="900" u="none" strike="noStrike" dirty="0" err="1">
                <a:effectLst/>
                <a:latin typeface="Times New Roman" panose="02020603050405020304" pitchFamily="18" charset="0"/>
                <a:ea typeface="Times New Roman" panose="02020603050405020304" pitchFamily="18" charset="0"/>
              </a:rPr>
              <a:t>Goldney</a:t>
            </a:r>
            <a:r>
              <a:rPr lang="en-GB" sz="900" u="none" strike="noStrike" dirty="0">
                <a:effectLst/>
                <a:latin typeface="Times New Roman" panose="02020603050405020304" pitchFamily="18" charset="0"/>
                <a:ea typeface="Times New Roman" panose="02020603050405020304" pitchFamily="18" charset="0"/>
              </a:rPr>
              <a:t> Way, Temple Cloud, </a:t>
            </a:r>
            <a:r>
              <a:rPr lang="en-GB" sz="900" u="none" strike="noStrike" dirty="0" err="1">
                <a:effectLst/>
                <a:latin typeface="Times New Roman" panose="02020603050405020304" pitchFamily="18" charset="0"/>
                <a:ea typeface="Times New Roman" panose="02020603050405020304" pitchFamily="18" charset="0"/>
              </a:rPr>
              <a:t>Northend</a:t>
            </a:r>
            <a:r>
              <a:rPr lang="en-GB" sz="900" u="none" strike="noStrike" dirty="0">
                <a:effectLst/>
                <a:latin typeface="Times New Roman" panose="02020603050405020304" pitchFamily="18" charset="0"/>
                <a:ea typeface="Times New Roman" panose="02020603050405020304" pitchFamily="18" charset="0"/>
              </a:rPr>
              <a:t>, Batheaston, </a:t>
            </a:r>
            <a:r>
              <a:rPr lang="en-GB" sz="900" u="none" strike="noStrike" dirty="0" err="1">
                <a:effectLst/>
                <a:latin typeface="Times New Roman" panose="02020603050405020304" pitchFamily="18" charset="0"/>
                <a:ea typeface="Times New Roman" panose="02020603050405020304" pitchFamily="18" charset="0"/>
              </a:rPr>
              <a:t>Cappards</a:t>
            </a:r>
            <a:r>
              <a:rPr lang="en-GB" sz="900" u="none" strike="noStrike" dirty="0">
                <a:effectLst/>
                <a:latin typeface="Times New Roman" panose="02020603050405020304" pitchFamily="18" charset="0"/>
                <a:ea typeface="Times New Roman" panose="02020603050405020304" pitchFamily="18" charset="0"/>
              </a:rPr>
              <a:t> Rd, Bishop Sutton, </a:t>
            </a:r>
            <a:r>
              <a:rPr lang="en-GB" sz="900" u="none" strike="noStrike" dirty="0" err="1">
                <a:effectLst/>
                <a:latin typeface="Times New Roman" panose="02020603050405020304" pitchFamily="18" charset="0"/>
                <a:ea typeface="Times New Roman" panose="02020603050405020304" pitchFamily="18" charset="0"/>
              </a:rPr>
              <a:t>Rotcombe</a:t>
            </a:r>
            <a:r>
              <a:rPr lang="en-GB" sz="900" u="none" strike="noStrike" dirty="0">
                <a:effectLst/>
                <a:latin typeface="Times New Roman" panose="02020603050405020304" pitchFamily="18" charset="0"/>
                <a:ea typeface="Times New Roman" panose="02020603050405020304" pitchFamily="18" charset="0"/>
              </a:rPr>
              <a:t> Ln, High Littleton, St Julian’s Rd, Shoscombe, Springhill Cl, Paulton, Churchill, Freshford, Paulton Rd, </a:t>
            </a:r>
            <a:r>
              <a:rPr lang="en-GB" sz="900" u="none" strike="noStrike" dirty="0" err="1">
                <a:effectLst/>
                <a:latin typeface="Times New Roman" panose="02020603050405020304" pitchFamily="18" charset="0"/>
                <a:ea typeface="Times New Roman" panose="02020603050405020304" pitchFamily="18" charset="0"/>
              </a:rPr>
              <a:t>Hallatrow</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Chilcompton</a:t>
            </a:r>
            <a:r>
              <a:rPr lang="en-GB" sz="900" u="none" strike="noStrike" dirty="0">
                <a:effectLst/>
                <a:latin typeface="Times New Roman" panose="02020603050405020304" pitchFamily="18" charset="0"/>
                <a:ea typeface="Times New Roman" panose="02020603050405020304" pitchFamily="18" charset="0"/>
              </a:rPr>
              <a:t> Rd, MSN, Ham Ln, Paulton,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The removal of No Parking At Any Time in lengths of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School Keep Clear Marking, operating Mon – Fri, between 8am – 8p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Disabled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Taxi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1 hour Limited Waiting, between 9am – 5pm in lengths of the A37 Bristol Rd, Whitchurch.</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Between Mon – Fri, 8am – 9.30am and 2.30pm – 4pm in lengths of Wells Rd, MSN.</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Loading At Any Time in lengths of St Peter’s Rd, Westfield.</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1510" y="4429859"/>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23-011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367212" y="7409557"/>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20</a:t>
            </a:r>
            <a:r>
              <a:rPr lang="en-GB" sz="900" baseline="30000" dirty="0">
                <a:latin typeface="Arial"/>
                <a:ea typeface="Times New Roman"/>
              </a:rPr>
              <a:t>th</a:t>
            </a:r>
            <a:r>
              <a:rPr lang="en-GB" sz="900" dirty="0">
                <a:latin typeface="Arial"/>
                <a:ea typeface="Times New Roman"/>
              </a:rPr>
              <a:t> July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20" name="Picture 19">
            <a:extLst>
              <a:ext uri="{FF2B5EF4-FFF2-40B4-BE49-F238E27FC236}">
                <a16:creationId xmlns:a16="http://schemas.microsoft.com/office/drawing/2014/main" id="{A044A093-BF88-91C5-DE3C-D0E3206F46EF}"/>
              </a:ext>
            </a:extLst>
          </p:cNvPr>
          <p:cNvPicPr>
            <a:picLocks noChangeAspect="1"/>
          </p:cNvPicPr>
          <p:nvPr/>
        </p:nvPicPr>
        <p:blipFill>
          <a:blip r:embed="rId5"/>
          <a:stretch>
            <a:fillRect/>
          </a:stretch>
        </p:blipFill>
        <p:spPr>
          <a:xfrm>
            <a:off x="421510" y="5190030"/>
            <a:ext cx="5936489" cy="2256134"/>
          </a:xfrm>
          <a:prstGeom prst="rect">
            <a:avLst/>
          </a:prstGeom>
          <a:ln>
            <a:solidFill>
              <a:schemeClr val="tx1"/>
            </a:solidFill>
          </a:ln>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786</TotalTime>
  <Words>586</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175</cp:revision>
  <cp:lastPrinted>2016-04-25T14:23:25Z</cp:lastPrinted>
  <dcterms:created xsi:type="dcterms:W3CDTF">2016-04-25T13:09:18Z</dcterms:created>
  <dcterms:modified xsi:type="dcterms:W3CDTF">2023-07-06T09:37:21Z</dcterms:modified>
</cp:coreProperties>
</file>