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54" name="Picture 53">
            <a:extLst>
              <a:ext uri="{FF2B5EF4-FFF2-40B4-BE49-F238E27FC236}">
                <a16:creationId xmlns:a16="http://schemas.microsoft.com/office/drawing/2014/main" id="{AC892A15-A8A4-C413-5D16-5ECFE2083111}"/>
              </a:ext>
            </a:extLst>
          </p:cNvPr>
          <p:cNvPicPr>
            <a:picLocks noChangeAspect="1"/>
          </p:cNvPicPr>
          <p:nvPr/>
        </p:nvPicPr>
        <p:blipFill>
          <a:blip r:embed="rId5"/>
          <a:stretch>
            <a:fillRect/>
          </a:stretch>
        </p:blipFill>
        <p:spPr>
          <a:xfrm>
            <a:off x="413523" y="5190030"/>
            <a:ext cx="5944476" cy="2249291"/>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192</cp:revision>
  <cp:lastPrinted>2016-04-25T14:23:25Z</cp:lastPrinted>
  <dcterms:created xsi:type="dcterms:W3CDTF">2016-04-25T13:09:18Z</dcterms:created>
  <dcterms:modified xsi:type="dcterms:W3CDTF">2023-07-06T09:57:29Z</dcterms:modified>
</cp:coreProperties>
</file>