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3336" y="-37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30/03/2023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30/03/2023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30/03/2023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30/03/2023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30/03/2023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30/03/2023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015390808"/>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SOUTH WEST OUTER AREA, BATH)(PROHIBITION</a:t>
                      </a:r>
                      <a:r>
                        <a:rPr lang="en-GB" sz="1050" baseline="0" dirty="0">
                          <a:solidFill>
                            <a:sysClr val="windowText" lastClr="000000"/>
                          </a:solidFill>
                          <a:effectLst/>
                        </a:rPr>
                        <a:t> AND RESTRICTION OF PARKING AND LOADING) (NO STOPPING ON ENTRANCE MARKINGS) (AUTHORISED AND DESIGNATED PARKING PLACES) (VARIATION No 3 )(ORDER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23-008</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24/05/2023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1477328"/>
          </a:xfrm>
          <a:prstGeom prst="rect">
            <a:avLst/>
          </a:prstGeom>
        </p:spPr>
        <p:txBody>
          <a:bodyPr wrap="square">
            <a:spAutoFit/>
          </a:bodyPr>
          <a:lstStyle/>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Kelston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View, East Way, The Hollow, North View Close, Highland Road, Alderley Road, Mount Road, Lansdown View, Moorfields Drive, Hensley Gardens, Acacia Grove,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Way,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Englishcombe</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Lane, Southdown Road, Sheridan Road, Moorfields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Odins</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No Stopping On School Keep Clear Markings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Twerton</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Introduce Disabled Parking bay in lengths of Wells Road, Widcombe,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30 minute Limited Waiting parking bay on Mount Road, Southdown, Bath. </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Remove a section of existing No Parking At Any Time in lengths of </a:t>
            </a:r>
            <a:r>
              <a:rPr lang="en-GB" sz="900" u="none" strike="noStrike" dirty="0" err="1">
                <a:effectLst/>
                <a:latin typeface="Arial" panose="020B0604020202020204" pitchFamily="34" charset="0"/>
                <a:ea typeface="Times New Roman" panose="02020603050405020304" pitchFamily="18" charset="0"/>
                <a:cs typeface="Arial" panose="020B0604020202020204" pitchFamily="34" charset="0"/>
              </a:rPr>
              <a:t>Poolemead</a:t>
            </a:r>
            <a:r>
              <a:rPr lang="en-GB" sz="900" u="none" strike="noStrike" dirty="0">
                <a:effectLst/>
                <a:latin typeface="Arial" panose="020B0604020202020204" pitchFamily="34" charset="0"/>
                <a:ea typeface="Times New Roman" panose="02020603050405020304" pitchFamily="18" charset="0"/>
                <a:cs typeface="Arial" panose="020B0604020202020204" pitchFamily="34" charset="0"/>
              </a:rPr>
              <a:t> Road, Bath.</a:t>
            </a: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7176" y="3598863"/>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23-008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431048" y="7397303"/>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13</a:t>
            </a:r>
            <a:r>
              <a:rPr lang="en-GB" sz="900" baseline="30000" dirty="0">
                <a:latin typeface="Arial"/>
                <a:ea typeface="Times New Roman"/>
              </a:rPr>
              <a:t>th</a:t>
            </a:r>
            <a:r>
              <a:rPr lang="en-GB" sz="900" dirty="0">
                <a:latin typeface="Arial"/>
                <a:ea typeface="Times New Roman"/>
              </a:rPr>
              <a:t> April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1027" name="Picture 3">
            <a:extLst>
              <a:ext uri="{FF2B5EF4-FFF2-40B4-BE49-F238E27FC236}">
                <a16:creationId xmlns:a16="http://schemas.microsoft.com/office/drawing/2014/main" id="{3E368178-02F4-B8CA-4282-536015D0BD00}"/>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61188" y="4380417"/>
            <a:ext cx="5883423" cy="301001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806</TotalTime>
  <Words>423</Words>
  <Application>Microsoft Office PowerPoint</Application>
  <PresentationFormat>On-screen Show (4:3)</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181</cp:revision>
  <cp:lastPrinted>2016-04-25T14:23:25Z</cp:lastPrinted>
  <dcterms:created xsi:type="dcterms:W3CDTF">2016-04-25T13:09:18Z</dcterms:created>
  <dcterms:modified xsi:type="dcterms:W3CDTF">2023-03-30T07:21:05Z</dcterms:modified>
</cp:coreProperties>
</file>