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23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39" name="Picture 15">
            <a:extLst>
              <a:ext uri="{FF2B5EF4-FFF2-40B4-BE49-F238E27FC236}">
                <a16:creationId xmlns:a16="http://schemas.microsoft.com/office/drawing/2014/main" id="{ADC377EE-8180-5A3F-4685-124E090FC75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7176" y="4380417"/>
            <a:ext cx="5917435" cy="30335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193</cp:revision>
  <cp:lastPrinted>2016-04-25T14:23:25Z</cp:lastPrinted>
  <dcterms:created xsi:type="dcterms:W3CDTF">2016-04-25T13:09:18Z</dcterms:created>
  <dcterms:modified xsi:type="dcterms:W3CDTF">2023-03-30T07:55:09Z</dcterms:modified>
</cp:coreProperties>
</file>