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72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42" name="Picture 18">
            <a:extLst>
              <a:ext uri="{FF2B5EF4-FFF2-40B4-BE49-F238E27FC236}">
                <a16:creationId xmlns:a16="http://schemas.microsoft.com/office/drawing/2014/main" id="{02EA0930-2254-41B9-4236-064958C0FF8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3944" y="4380418"/>
            <a:ext cx="5900667" cy="303458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196</cp:revision>
  <cp:lastPrinted>2016-04-25T14:23:25Z</cp:lastPrinted>
  <dcterms:created xsi:type="dcterms:W3CDTF">2016-04-25T13:09:18Z</dcterms:created>
  <dcterms:modified xsi:type="dcterms:W3CDTF">2023-03-30T08:16:23Z</dcterms:modified>
</cp:coreProperties>
</file>