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3" r:id="rId1"/>
    <p:sldMasterId id="2147483700" r:id="rId2"/>
  </p:sldMasterIdLst>
  <p:notesMasterIdLst>
    <p:notesMasterId r:id="rId8"/>
  </p:notesMasterIdLst>
  <p:sldIdLst>
    <p:sldId id="789" r:id="rId3"/>
    <p:sldId id="822" r:id="rId4"/>
    <p:sldId id="801" r:id="rId5"/>
    <p:sldId id="814" r:id="rId6"/>
    <p:sldId id="81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9959C9-820B-0990-3459-4EAE0C034444}" name="Nancy Towers" initials="NT" userId="S::Nancy_Towers@BATHNES.GOV.UK::1c5b5ef0-2684-4e55-aefb-bbffae5f23d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dy Thomas" initials="AT" lastIdx="1" clrIdx="0">
    <p:extLst>
      <p:ext uri="{19B8F6BF-5375-455C-9EA6-DF929625EA0E}">
        <p15:presenceInfo xmlns:p15="http://schemas.microsoft.com/office/powerpoint/2012/main" userId="S::ThomasA1@bathnes.gov.uk::49907510-21ab-4864-90e1-5e21e8ddb6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F5FD"/>
    <a:srgbClr val="F0904E"/>
    <a:srgbClr val="FF6699"/>
    <a:srgbClr val="00A756"/>
    <a:srgbClr val="009FE3"/>
    <a:srgbClr val="172E38"/>
    <a:srgbClr val="00A3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63" autoAdjust="0"/>
    <p:restoredTop sz="55607" autoAdjust="0"/>
  </p:normalViewPr>
  <p:slideViewPr>
    <p:cSldViewPr snapToGrid="0">
      <p:cViewPr varScale="1">
        <p:scale>
          <a:sx n="34" d="100"/>
          <a:sy n="34" d="100"/>
        </p:scale>
        <p:origin x="1960" y="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commentAuthors" Target="commentAuthor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3D992C-BF4A-41EA-846E-C778CB2F50D1}" type="datetimeFigureOut">
              <a:rPr lang="en-GB" smtClean="0"/>
              <a:t>30/06/2023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7B8FF9-8EC5-45D8-BD7D-DC2A754185EC}" type="slidenum">
              <a:rPr lang="en-GB" smtClean="0"/>
              <a:t>‹#›</a:t>
            </a:fld>
            <a:endParaRPr lang="en-GB"/>
          </a:p>
        </p:txBody>
      </p:sp>
    </p:spTree>
    <p:extLst>
      <p:ext uri="{BB962C8B-B14F-4D97-AF65-F5344CB8AC3E}">
        <p14:creationId xmlns:p14="http://schemas.microsoft.com/office/powerpoint/2010/main" val="1039915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a:t>
            </a:r>
          </a:p>
        </p:txBody>
      </p:sp>
      <p:sp>
        <p:nvSpPr>
          <p:cNvPr id="4" name="Slide Number Placeholder 3"/>
          <p:cNvSpPr>
            <a:spLocks noGrp="1"/>
          </p:cNvSpPr>
          <p:nvPr>
            <p:ph type="sldNum" sz="quarter" idx="5"/>
          </p:nvPr>
        </p:nvSpPr>
        <p:spPr/>
        <p:txBody>
          <a:bodyPr/>
          <a:lstStyle/>
          <a:p>
            <a:fld id="{027B8FF9-8EC5-45D8-BD7D-DC2A754185EC}" type="slidenum">
              <a:rPr lang="en-GB" smtClean="0"/>
              <a:t>1</a:t>
            </a:fld>
            <a:endParaRPr lang="en-GB"/>
          </a:p>
        </p:txBody>
      </p:sp>
    </p:spTree>
    <p:extLst>
      <p:ext uri="{BB962C8B-B14F-4D97-AF65-F5344CB8AC3E}">
        <p14:creationId xmlns:p14="http://schemas.microsoft.com/office/powerpoint/2010/main" val="726041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 </a:t>
            </a:r>
          </a:p>
        </p:txBody>
      </p:sp>
      <p:sp>
        <p:nvSpPr>
          <p:cNvPr id="4" name="Slide Number Placeholder 3"/>
          <p:cNvSpPr>
            <a:spLocks noGrp="1"/>
          </p:cNvSpPr>
          <p:nvPr>
            <p:ph type="sldNum" sz="quarter" idx="5"/>
          </p:nvPr>
        </p:nvSpPr>
        <p:spPr/>
        <p:txBody>
          <a:bodyPr/>
          <a:lstStyle/>
          <a:p>
            <a:fld id="{027B8FF9-8EC5-45D8-BD7D-DC2A754185EC}" type="slidenum">
              <a:rPr lang="en-GB" smtClean="0"/>
              <a:t>2</a:t>
            </a:fld>
            <a:endParaRPr lang="en-GB"/>
          </a:p>
        </p:txBody>
      </p:sp>
    </p:spTree>
    <p:extLst>
      <p:ext uri="{BB962C8B-B14F-4D97-AF65-F5344CB8AC3E}">
        <p14:creationId xmlns:p14="http://schemas.microsoft.com/office/powerpoint/2010/main" val="65562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7B8FF9-8EC5-45D8-BD7D-DC2A754185EC}" type="slidenum">
              <a:rPr lang="en-GB" smtClean="0"/>
              <a:t>3</a:t>
            </a:fld>
            <a:endParaRPr lang="en-GB"/>
          </a:p>
        </p:txBody>
      </p:sp>
    </p:spTree>
    <p:extLst>
      <p:ext uri="{BB962C8B-B14F-4D97-AF65-F5344CB8AC3E}">
        <p14:creationId xmlns:p14="http://schemas.microsoft.com/office/powerpoint/2010/main" val="2203783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Clr>
                <a:srgbClr val="4472C4"/>
              </a:buClr>
              <a:buFont typeface="+mj-l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7B8FF9-8EC5-45D8-BD7D-DC2A754185EC}" type="slidenum">
              <a:rPr lang="en-GB" smtClean="0"/>
              <a:t>4</a:t>
            </a:fld>
            <a:endParaRPr lang="en-GB"/>
          </a:p>
        </p:txBody>
      </p:sp>
    </p:spTree>
    <p:extLst>
      <p:ext uri="{BB962C8B-B14F-4D97-AF65-F5344CB8AC3E}">
        <p14:creationId xmlns:p14="http://schemas.microsoft.com/office/powerpoint/2010/main" val="1269836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27B8FF9-8EC5-45D8-BD7D-DC2A754185EC}" type="slidenum">
              <a:rPr lang="en-GB" smtClean="0"/>
              <a:t>5</a:t>
            </a:fld>
            <a:endParaRPr lang="en-GB"/>
          </a:p>
        </p:txBody>
      </p:sp>
    </p:spTree>
    <p:extLst>
      <p:ext uri="{BB962C8B-B14F-4D97-AF65-F5344CB8AC3E}">
        <p14:creationId xmlns:p14="http://schemas.microsoft.com/office/powerpoint/2010/main" val="1215265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hyperlink" Target="https://twitter.com/3adapt" TargetMode="External"/><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www.linkedin.com/company/3adapt/" TargetMode="External"/><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hyperlink" Target="http://www.3adapt.com/"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P: QA / REVISIONS">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0D9CD2A-B863-46E5-9542-8D8328A86A5C}"/>
              </a:ext>
            </a:extLst>
          </p:cNvPr>
          <p:cNvGraphicFramePr>
            <a:graphicFrameLocks noGrp="1"/>
          </p:cNvGraphicFramePr>
          <p:nvPr>
            <p:extLst>
              <p:ext uri="{D42A27DB-BD31-4B8C-83A1-F6EECF244321}">
                <p14:modId xmlns:p14="http://schemas.microsoft.com/office/powerpoint/2010/main" val="114161123"/>
              </p:ext>
            </p:extLst>
          </p:nvPr>
        </p:nvGraphicFramePr>
        <p:xfrm>
          <a:off x="758494" y="1468954"/>
          <a:ext cx="10675011" cy="672552"/>
        </p:xfrm>
        <a:graphic>
          <a:graphicData uri="http://schemas.openxmlformats.org/drawingml/2006/table">
            <a:tbl>
              <a:tblPr firstRow="1" bandRow="1">
                <a:tableStyleId>{5C22544A-7EE6-4342-B048-85BDC9FD1C3A}</a:tableStyleId>
              </a:tblPr>
              <a:tblGrid>
                <a:gridCol w="2135002">
                  <a:extLst>
                    <a:ext uri="{9D8B030D-6E8A-4147-A177-3AD203B41FA5}">
                      <a16:colId xmlns:a16="http://schemas.microsoft.com/office/drawing/2014/main" val="2051186587"/>
                    </a:ext>
                  </a:extLst>
                </a:gridCol>
                <a:gridCol w="2135002">
                  <a:extLst>
                    <a:ext uri="{9D8B030D-6E8A-4147-A177-3AD203B41FA5}">
                      <a16:colId xmlns:a16="http://schemas.microsoft.com/office/drawing/2014/main" val="3056411667"/>
                    </a:ext>
                  </a:extLst>
                </a:gridCol>
                <a:gridCol w="2135002">
                  <a:extLst>
                    <a:ext uri="{9D8B030D-6E8A-4147-A177-3AD203B41FA5}">
                      <a16:colId xmlns:a16="http://schemas.microsoft.com/office/drawing/2014/main" val="1993170408"/>
                    </a:ext>
                  </a:extLst>
                </a:gridCol>
                <a:gridCol w="2135002">
                  <a:extLst>
                    <a:ext uri="{9D8B030D-6E8A-4147-A177-3AD203B41FA5}">
                      <a16:colId xmlns:a16="http://schemas.microsoft.com/office/drawing/2014/main" val="1049313826"/>
                    </a:ext>
                  </a:extLst>
                </a:gridCol>
                <a:gridCol w="2135002">
                  <a:extLst>
                    <a:ext uri="{9D8B030D-6E8A-4147-A177-3AD203B41FA5}">
                      <a16:colId xmlns:a16="http://schemas.microsoft.com/office/drawing/2014/main" val="4209237240"/>
                    </a:ext>
                  </a:extLst>
                </a:gridCol>
              </a:tblGrid>
              <a:tr h="336276">
                <a:tc>
                  <a:txBody>
                    <a:bodyPr/>
                    <a:lstStyle/>
                    <a:p>
                      <a:r>
                        <a:rPr lang="en-GB" sz="900" b="1">
                          <a:solidFill>
                            <a:sysClr val="windowText" lastClr="000000"/>
                          </a:solidFill>
                          <a:latin typeface="Futura Medium" panose="020B0602020204020303"/>
                        </a:rPr>
                        <a:t>REVISION</a:t>
                      </a:r>
                    </a:p>
                  </a:txBody>
                  <a:tcPr marL="104271" marR="104271" marT="41458" marB="41458"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900" b="1">
                          <a:solidFill>
                            <a:sysClr val="windowText" lastClr="000000"/>
                          </a:solidFill>
                          <a:latin typeface="Futura Medium" panose="020B0602020204020303"/>
                        </a:rPr>
                        <a:t>DESCRIPTION</a:t>
                      </a:r>
                    </a:p>
                  </a:txBody>
                  <a:tcPr marL="104271" marR="104271" marT="41458" marB="41458"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900" b="1">
                          <a:solidFill>
                            <a:sysClr val="windowText" lastClr="000000"/>
                          </a:solidFill>
                          <a:latin typeface="Futura Medium" panose="020B0602020204020303"/>
                        </a:rPr>
                        <a:t>ISSUE BY</a:t>
                      </a:r>
                    </a:p>
                  </a:txBody>
                  <a:tcPr marL="104271" marR="104271" marT="41458" marB="41458"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900" b="1">
                          <a:solidFill>
                            <a:sysClr val="windowText" lastClr="000000"/>
                          </a:solidFill>
                          <a:latin typeface="Futura Medium" panose="020B0602020204020303"/>
                        </a:rPr>
                        <a:t>DATE</a:t>
                      </a:r>
                    </a:p>
                  </a:txBody>
                  <a:tcPr marL="104271" marR="104271" marT="41458" marB="41458"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900" b="1">
                          <a:solidFill>
                            <a:sysClr val="windowText" lastClr="000000"/>
                          </a:solidFill>
                          <a:latin typeface="Futura Medium" panose="020B0602020204020303"/>
                        </a:rPr>
                        <a:t>CHECKED</a:t>
                      </a:r>
                    </a:p>
                  </a:txBody>
                  <a:tcPr marL="104271" marR="104271" marT="41458" marB="41458"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3511227"/>
                  </a:ext>
                </a:extLst>
              </a:tr>
              <a:tr h="336276">
                <a:tc>
                  <a:txBody>
                    <a:bodyPr/>
                    <a:lstStyle/>
                    <a:p>
                      <a:r>
                        <a:rPr lang="en-GB" sz="1000" b="0">
                          <a:solidFill>
                            <a:sysClr val="windowText" lastClr="000000"/>
                          </a:solidFill>
                        </a:rPr>
                        <a:t>00</a:t>
                      </a:r>
                    </a:p>
                  </a:txBody>
                  <a:tcPr marL="104271" marR="104271" marT="41458" marB="41458"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b="1">
                        <a:solidFill>
                          <a:sysClr val="windowText" lastClr="000000"/>
                        </a:solidFill>
                      </a:endParaRPr>
                    </a:p>
                  </a:txBody>
                  <a:tcPr marL="104271" marR="104271" marT="41458" marB="41458"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b="1">
                        <a:solidFill>
                          <a:sysClr val="windowText" lastClr="000000"/>
                        </a:solidFill>
                      </a:endParaRPr>
                    </a:p>
                  </a:txBody>
                  <a:tcPr marL="104271" marR="104271" marT="41458" marB="41458"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b="1">
                        <a:solidFill>
                          <a:sysClr val="windowText" lastClr="000000"/>
                        </a:solidFill>
                      </a:endParaRPr>
                    </a:p>
                  </a:txBody>
                  <a:tcPr marL="104271" marR="104271" marT="41458" marB="41458"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b="1">
                        <a:solidFill>
                          <a:sysClr val="windowText" lastClr="000000"/>
                        </a:solidFill>
                      </a:endParaRPr>
                    </a:p>
                  </a:txBody>
                  <a:tcPr marL="104271" marR="104271" marT="41458" marB="41458"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0833603"/>
                  </a:ext>
                </a:extLst>
              </a:tr>
            </a:tbl>
          </a:graphicData>
        </a:graphic>
      </p:graphicFrame>
      <p:graphicFrame>
        <p:nvGraphicFramePr>
          <p:cNvPr id="3" name="Table 2">
            <a:extLst>
              <a:ext uri="{FF2B5EF4-FFF2-40B4-BE49-F238E27FC236}">
                <a16:creationId xmlns:a16="http://schemas.microsoft.com/office/drawing/2014/main" id="{B9BD8C7A-EB97-46BA-AA01-8B6739C78BAF}"/>
              </a:ext>
            </a:extLst>
          </p:cNvPr>
          <p:cNvGraphicFramePr>
            <a:graphicFrameLocks noGrp="1"/>
          </p:cNvGraphicFramePr>
          <p:nvPr>
            <p:extLst>
              <p:ext uri="{D42A27DB-BD31-4B8C-83A1-F6EECF244321}">
                <p14:modId xmlns:p14="http://schemas.microsoft.com/office/powerpoint/2010/main" val="112153103"/>
              </p:ext>
            </p:extLst>
          </p:nvPr>
        </p:nvGraphicFramePr>
        <p:xfrm>
          <a:off x="758493" y="3771756"/>
          <a:ext cx="5255140" cy="1682097"/>
        </p:xfrm>
        <a:graphic>
          <a:graphicData uri="http://schemas.openxmlformats.org/drawingml/2006/table">
            <a:tbl>
              <a:tblPr firstRow="1" bandRow="1">
                <a:tableStyleId>{5C22544A-7EE6-4342-B048-85BDC9FD1C3A}</a:tableStyleId>
              </a:tblPr>
              <a:tblGrid>
                <a:gridCol w="2627570">
                  <a:extLst>
                    <a:ext uri="{9D8B030D-6E8A-4147-A177-3AD203B41FA5}">
                      <a16:colId xmlns:a16="http://schemas.microsoft.com/office/drawing/2014/main" val="2051186587"/>
                    </a:ext>
                  </a:extLst>
                </a:gridCol>
                <a:gridCol w="2627570">
                  <a:extLst>
                    <a:ext uri="{9D8B030D-6E8A-4147-A177-3AD203B41FA5}">
                      <a16:colId xmlns:a16="http://schemas.microsoft.com/office/drawing/2014/main" val="3056411667"/>
                    </a:ext>
                  </a:extLst>
                </a:gridCol>
              </a:tblGrid>
              <a:tr h="336419">
                <a:tc>
                  <a:txBody>
                    <a:bodyPr/>
                    <a:lstStyle/>
                    <a:p>
                      <a:r>
                        <a:rPr lang="en-GB" sz="900" b="1">
                          <a:solidFill>
                            <a:sysClr val="windowText" lastClr="000000"/>
                          </a:solidFill>
                          <a:latin typeface="Futura Medium" panose="020B0602020204020303"/>
                        </a:rPr>
                        <a:t>AUTHOR</a:t>
                      </a:r>
                    </a:p>
                  </a:txBody>
                  <a:tcPr marL="104266" marR="104266" marT="41476" marB="41476"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b="0">
                        <a:solidFill>
                          <a:sysClr val="windowText" lastClr="000000"/>
                        </a:solidFill>
                      </a:endParaRPr>
                    </a:p>
                  </a:txBody>
                  <a:tcPr marL="104266" marR="104266" marT="41476" marB="41476"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3511227"/>
                  </a:ext>
                </a:extLst>
              </a:tr>
              <a:tr h="336419">
                <a:tc>
                  <a:txBody>
                    <a:bodyPr/>
                    <a:lstStyle/>
                    <a:p>
                      <a:r>
                        <a:rPr lang="en-GB" sz="900" b="1">
                          <a:solidFill>
                            <a:sysClr val="windowText" lastClr="000000"/>
                          </a:solidFill>
                          <a:latin typeface="Futura Medium" panose="020B0602020204020303"/>
                        </a:rPr>
                        <a:t>DATE</a:t>
                      </a:r>
                    </a:p>
                  </a:txBody>
                  <a:tcPr marL="104266" marR="104266" marT="41476" marB="41476"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b="0">
                        <a:solidFill>
                          <a:sysClr val="windowText" lastClr="000000"/>
                        </a:solidFill>
                      </a:endParaRPr>
                    </a:p>
                  </a:txBody>
                  <a:tcPr marL="104266" marR="104266" marT="41476" marB="41476"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0833603"/>
                  </a:ext>
                </a:extLst>
              </a:tr>
              <a:tr h="336419">
                <a:tc>
                  <a:txBody>
                    <a:bodyPr/>
                    <a:lstStyle/>
                    <a:p>
                      <a:r>
                        <a:rPr lang="en-GB" sz="900" b="1">
                          <a:solidFill>
                            <a:sysClr val="windowText" lastClr="000000"/>
                          </a:solidFill>
                          <a:latin typeface="Futura Medium" panose="020B0602020204020303"/>
                        </a:rPr>
                        <a:t>APPROVED</a:t>
                      </a:r>
                    </a:p>
                  </a:txBody>
                  <a:tcPr marL="104266" marR="104266" marT="41476" marB="41476"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b="0">
                        <a:solidFill>
                          <a:sysClr val="windowText" lastClr="000000"/>
                        </a:solidFill>
                      </a:endParaRPr>
                    </a:p>
                  </a:txBody>
                  <a:tcPr marL="104266" marR="104266" marT="41476" marB="41476"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8729560"/>
                  </a:ext>
                </a:extLst>
              </a:tr>
              <a:tr h="336419">
                <a:tc>
                  <a:txBody>
                    <a:bodyPr/>
                    <a:lstStyle/>
                    <a:p>
                      <a:r>
                        <a:rPr lang="en-GB" sz="900" b="1">
                          <a:solidFill>
                            <a:sysClr val="windowText" lastClr="000000"/>
                          </a:solidFill>
                          <a:latin typeface="Futura Medium" panose="020B0602020204020303"/>
                        </a:rPr>
                        <a:t>SIGNATURE</a:t>
                      </a:r>
                    </a:p>
                  </a:txBody>
                  <a:tcPr marL="104266" marR="104266" marT="41476" marB="41476"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b="0">
                        <a:solidFill>
                          <a:sysClr val="windowText" lastClr="000000"/>
                        </a:solidFill>
                      </a:endParaRPr>
                    </a:p>
                  </a:txBody>
                  <a:tcPr marL="104266" marR="104266" marT="41476" marB="41476"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9314717"/>
                  </a:ext>
                </a:extLst>
              </a:tr>
              <a:tr h="336419">
                <a:tc>
                  <a:txBody>
                    <a:bodyPr/>
                    <a:lstStyle/>
                    <a:p>
                      <a:r>
                        <a:rPr lang="en-GB" sz="900" b="1">
                          <a:solidFill>
                            <a:sysClr val="windowText" lastClr="000000"/>
                          </a:solidFill>
                          <a:latin typeface="Futura Medium" panose="020B0602020204020303"/>
                        </a:rPr>
                        <a:t>DATE</a:t>
                      </a:r>
                    </a:p>
                  </a:txBody>
                  <a:tcPr marL="104266" marR="104266" marT="41476" marB="41476"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b="0">
                        <a:solidFill>
                          <a:sysClr val="windowText" lastClr="000000"/>
                        </a:solidFill>
                      </a:endParaRPr>
                    </a:p>
                  </a:txBody>
                  <a:tcPr marL="104266" marR="104266" marT="41476" marB="41476"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6481728"/>
                  </a:ext>
                </a:extLst>
              </a:tr>
            </a:tbl>
          </a:graphicData>
        </a:graphic>
      </p:graphicFrame>
      <p:sp>
        <p:nvSpPr>
          <p:cNvPr id="4" name="TextBox 8">
            <a:extLst>
              <a:ext uri="{FF2B5EF4-FFF2-40B4-BE49-F238E27FC236}">
                <a16:creationId xmlns:a16="http://schemas.microsoft.com/office/drawing/2014/main" id="{EF986AF7-0F89-4441-A88B-45C2F1AB646B}"/>
              </a:ext>
            </a:extLst>
          </p:cNvPr>
          <p:cNvSpPr txBox="1">
            <a:spLocks noChangeArrowheads="1"/>
          </p:cNvSpPr>
          <p:nvPr/>
        </p:nvSpPr>
        <p:spPr bwMode="auto">
          <a:xfrm>
            <a:off x="758493" y="2884624"/>
            <a:ext cx="5175490" cy="279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defTabSz="841375" fontAlgn="base">
              <a:spcBef>
                <a:spcPct val="0"/>
              </a:spcBef>
              <a:spcAft>
                <a:spcPct val="0"/>
              </a:spcAft>
              <a:defRPr sz="1600">
                <a:solidFill>
                  <a:schemeClr val="tx1"/>
                </a:solidFill>
                <a:latin typeface="Calibri" panose="020F0502020204030204" pitchFamily="34" charset="0"/>
              </a:defRPr>
            </a:lvl6pPr>
            <a:lvl7pPr marL="2971800" indent="-228600" defTabSz="841375" fontAlgn="base">
              <a:spcBef>
                <a:spcPct val="0"/>
              </a:spcBef>
              <a:spcAft>
                <a:spcPct val="0"/>
              </a:spcAft>
              <a:defRPr sz="1600">
                <a:solidFill>
                  <a:schemeClr val="tx1"/>
                </a:solidFill>
                <a:latin typeface="Calibri" panose="020F0502020204030204" pitchFamily="34" charset="0"/>
              </a:defRPr>
            </a:lvl7pPr>
            <a:lvl8pPr marL="3429000" indent="-228600" defTabSz="841375" fontAlgn="base">
              <a:spcBef>
                <a:spcPct val="0"/>
              </a:spcBef>
              <a:spcAft>
                <a:spcPct val="0"/>
              </a:spcAft>
              <a:defRPr sz="1600">
                <a:solidFill>
                  <a:schemeClr val="tx1"/>
                </a:solidFill>
                <a:latin typeface="Calibri" panose="020F0502020204030204" pitchFamily="34" charset="0"/>
              </a:defRPr>
            </a:lvl8pPr>
            <a:lvl9pPr marL="3886200" indent="-228600" defTabSz="841375" fontAlgn="base">
              <a:spcBef>
                <a:spcPct val="0"/>
              </a:spcBef>
              <a:spcAft>
                <a:spcPct val="0"/>
              </a:spcAft>
              <a:defRPr sz="1600">
                <a:solidFill>
                  <a:schemeClr val="tx1"/>
                </a:solidFill>
                <a:latin typeface="Calibri" panose="020F0502020204030204" pitchFamily="34" charset="0"/>
              </a:defRPr>
            </a:lvl9pPr>
          </a:lstStyle>
          <a:p>
            <a:pPr eaLnBrk="1" hangingPunct="1"/>
            <a:r>
              <a:rPr lang="en-GB" altLang="en-US" sz="907"/>
              <a:t>This report has been prepared for the sole benefit, use and information of the Client. The liability of 3ADAPT Limited in respect of the information contained in the report will not extend to any third party.</a:t>
            </a:r>
          </a:p>
        </p:txBody>
      </p:sp>
      <p:sp>
        <p:nvSpPr>
          <p:cNvPr id="11" name="Date Placeholder 6">
            <a:extLst>
              <a:ext uri="{FF2B5EF4-FFF2-40B4-BE49-F238E27FC236}">
                <a16:creationId xmlns:a16="http://schemas.microsoft.com/office/drawing/2014/main" id="{0C80A35D-33C2-4141-BDA6-348EFE3CB58B}"/>
              </a:ext>
            </a:extLst>
          </p:cNvPr>
          <p:cNvSpPr>
            <a:spLocks noGrp="1"/>
          </p:cNvSpPr>
          <p:nvPr>
            <p:ph type="dt" sz="half" idx="2"/>
          </p:nvPr>
        </p:nvSpPr>
        <p:spPr>
          <a:xfrm>
            <a:off x="764286" y="6366910"/>
            <a:ext cx="2473781" cy="365798"/>
          </a:xfrm>
          <a:prstGeom prst="rect">
            <a:avLst/>
          </a:prstGeom>
        </p:spPr>
        <p:txBody>
          <a:bodyPr lIns="0" tIns="0" rIns="0" bIns="0" anchor="t"/>
          <a:lstStyle>
            <a:lvl1pPr>
              <a:defRPr sz="726">
                <a:solidFill>
                  <a:schemeClr val="tx1"/>
                </a:solidFill>
              </a:defRPr>
            </a:lvl1pPr>
          </a:lstStyle>
          <a:p>
            <a:pPr>
              <a:defRPr/>
            </a:pPr>
            <a:fld id="{3EFF2E9C-6590-40C8-BD01-76FECCBE84B6}" type="datetime6">
              <a:rPr lang="en-US" smtClean="0"/>
              <a:t>June 23</a:t>
            </a:fld>
            <a:endParaRPr lang="en-US"/>
          </a:p>
        </p:txBody>
      </p:sp>
      <p:sp>
        <p:nvSpPr>
          <p:cNvPr id="12" name="Footer Placeholder 7">
            <a:extLst>
              <a:ext uri="{FF2B5EF4-FFF2-40B4-BE49-F238E27FC236}">
                <a16:creationId xmlns:a16="http://schemas.microsoft.com/office/drawing/2014/main" id="{0AFA7B8C-AF91-4C4F-A528-4D5F0BD2A018}"/>
              </a:ext>
            </a:extLst>
          </p:cNvPr>
          <p:cNvSpPr>
            <a:spLocks noGrp="1"/>
          </p:cNvSpPr>
          <p:nvPr>
            <p:ph type="ftr" sz="quarter" idx="3"/>
          </p:nvPr>
        </p:nvSpPr>
        <p:spPr>
          <a:xfrm>
            <a:off x="3506808" y="6366910"/>
            <a:ext cx="5178386" cy="365798"/>
          </a:xfrm>
          <a:prstGeom prst="rect">
            <a:avLst/>
          </a:prstGeom>
        </p:spPr>
        <p:txBody>
          <a:bodyPr lIns="0" tIns="0" rIns="0" bIns="0" anchor="t"/>
          <a:lstStyle>
            <a:lvl1pPr algn="ctr">
              <a:defRPr sz="726">
                <a:solidFill>
                  <a:schemeClr val="tx1"/>
                </a:solidFill>
              </a:defRPr>
            </a:lvl1pPr>
          </a:lstStyle>
          <a:p>
            <a:pPr>
              <a:defRPr/>
            </a:pPr>
            <a:r>
              <a:rPr lang="en-US"/>
              <a:t>DRAFT FOR COMMENT</a:t>
            </a:r>
          </a:p>
        </p:txBody>
      </p:sp>
      <p:sp>
        <p:nvSpPr>
          <p:cNvPr id="13" name="Slide Number Placeholder 8">
            <a:extLst>
              <a:ext uri="{FF2B5EF4-FFF2-40B4-BE49-F238E27FC236}">
                <a16:creationId xmlns:a16="http://schemas.microsoft.com/office/drawing/2014/main" id="{57F985A8-F062-4D57-A53E-FE26BDA28D1C}"/>
              </a:ext>
            </a:extLst>
          </p:cNvPr>
          <p:cNvSpPr>
            <a:spLocks noGrp="1"/>
          </p:cNvSpPr>
          <p:nvPr>
            <p:ph type="sldNum" sz="quarter" idx="4"/>
          </p:nvPr>
        </p:nvSpPr>
        <p:spPr>
          <a:xfrm>
            <a:off x="8953934" y="6366910"/>
            <a:ext cx="2473780" cy="365798"/>
          </a:xfrm>
          <a:prstGeom prst="rect">
            <a:avLst/>
          </a:prstGeom>
        </p:spPr>
        <p:txBody>
          <a:bodyPr lIns="0" tIns="0" rIns="0" bIns="0" anchor="t"/>
          <a:lstStyle>
            <a:lvl1pPr algn="r">
              <a:defRPr sz="726">
                <a:solidFill>
                  <a:schemeClr val="tx1"/>
                </a:solidFill>
              </a:defRPr>
            </a:lvl1pPr>
          </a:lstStyle>
          <a:p>
            <a:pPr>
              <a:defRPr/>
            </a:pPr>
            <a:fld id="{43337955-A80E-467B-80A5-C8DC2926F006}" type="slidenum">
              <a:rPr lang="en-US" smtClean="0"/>
              <a:pPr>
                <a:defRPr/>
              </a:pPr>
              <a:t>‹#›</a:t>
            </a:fld>
            <a:endParaRPr lang="en-US"/>
          </a:p>
        </p:txBody>
      </p:sp>
    </p:spTree>
    <p:extLst>
      <p:ext uri="{BB962C8B-B14F-4D97-AF65-F5344CB8AC3E}">
        <p14:creationId xmlns:p14="http://schemas.microsoft.com/office/powerpoint/2010/main" val="272875940"/>
      </p:ext>
    </p:extLst>
  </p:cSld>
  <p:clrMapOvr>
    <a:masterClrMapping/>
  </p:clrMapOvr>
  <p:extLst>
    <p:ext uri="{DCECCB84-F9BA-43D5-87BE-67443E8EF086}">
      <p15:sldGuideLst xmlns:p15="http://schemas.microsoft.com/office/powerpoint/2012/main">
        <p15:guide id="1" pos="3367">
          <p15:clr>
            <a:srgbClr val="FBAE40"/>
          </p15:clr>
        </p15:guide>
        <p15:guide id="2" orient="horz" pos="2381">
          <p15:clr>
            <a:srgbClr val="FBAE40"/>
          </p15:clr>
        </p15:guide>
        <p15:guide id="3" pos="6316">
          <p15:clr>
            <a:srgbClr val="FBAE40"/>
          </p15:clr>
        </p15:guide>
        <p15:guide id="4" orient="horz" pos="4422">
          <p15:clr>
            <a:srgbClr val="FBAE40"/>
          </p15:clr>
        </p15:guide>
        <p15:guide id="5" orient="horz" pos="340">
          <p15:clr>
            <a:srgbClr val="FBAE40"/>
          </p15:clr>
        </p15:guide>
        <p15:guide id="6" pos="41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P: FULL PAGE IMAGE / TABLE / GRAPH (NO HEADER)">
    <p:spTree>
      <p:nvGrpSpPr>
        <p:cNvPr id="1" name=""/>
        <p:cNvGrpSpPr/>
        <p:nvPr/>
      </p:nvGrpSpPr>
      <p:grpSpPr>
        <a:xfrm>
          <a:off x="0" y="0"/>
          <a:ext cx="0" cy="0"/>
          <a:chOff x="0" y="0"/>
          <a:chExt cx="0" cy="0"/>
        </a:xfrm>
      </p:grpSpPr>
      <p:sp>
        <p:nvSpPr>
          <p:cNvPr id="8" name="Date Placeholder 6">
            <a:extLst>
              <a:ext uri="{FF2B5EF4-FFF2-40B4-BE49-F238E27FC236}">
                <a16:creationId xmlns:a16="http://schemas.microsoft.com/office/drawing/2014/main" id="{F003CB19-5822-4187-BD7B-4A28952F5058}"/>
              </a:ext>
            </a:extLst>
          </p:cNvPr>
          <p:cNvSpPr>
            <a:spLocks noGrp="1"/>
          </p:cNvSpPr>
          <p:nvPr>
            <p:ph type="dt" sz="half" idx="2"/>
          </p:nvPr>
        </p:nvSpPr>
        <p:spPr>
          <a:xfrm>
            <a:off x="764286" y="6366910"/>
            <a:ext cx="2473781" cy="365798"/>
          </a:xfrm>
          <a:prstGeom prst="rect">
            <a:avLst/>
          </a:prstGeom>
        </p:spPr>
        <p:txBody>
          <a:bodyPr lIns="0" tIns="0" rIns="0" bIns="0" anchor="t"/>
          <a:lstStyle>
            <a:lvl1pPr>
              <a:defRPr sz="726">
                <a:solidFill>
                  <a:schemeClr val="tx1"/>
                </a:solidFill>
              </a:defRPr>
            </a:lvl1pPr>
          </a:lstStyle>
          <a:p>
            <a:pPr>
              <a:defRPr/>
            </a:pPr>
            <a:fld id="{530D87D7-9F35-4F0B-8C60-5A29483114EF}" type="datetime6">
              <a:rPr lang="en-US" smtClean="0"/>
              <a:t>June 23</a:t>
            </a:fld>
            <a:endParaRPr lang="en-US"/>
          </a:p>
        </p:txBody>
      </p:sp>
      <p:sp>
        <p:nvSpPr>
          <p:cNvPr id="10" name="Footer Placeholder 7">
            <a:extLst>
              <a:ext uri="{FF2B5EF4-FFF2-40B4-BE49-F238E27FC236}">
                <a16:creationId xmlns:a16="http://schemas.microsoft.com/office/drawing/2014/main" id="{9F14D193-FEA7-47BC-B0B5-70D6A12A286C}"/>
              </a:ext>
            </a:extLst>
          </p:cNvPr>
          <p:cNvSpPr>
            <a:spLocks noGrp="1"/>
          </p:cNvSpPr>
          <p:nvPr>
            <p:ph type="ftr" sz="quarter" idx="3"/>
          </p:nvPr>
        </p:nvSpPr>
        <p:spPr>
          <a:xfrm>
            <a:off x="3506808" y="6366910"/>
            <a:ext cx="5178386" cy="365798"/>
          </a:xfrm>
          <a:prstGeom prst="rect">
            <a:avLst/>
          </a:prstGeom>
        </p:spPr>
        <p:txBody>
          <a:bodyPr lIns="0" tIns="0" rIns="0" bIns="0" anchor="t"/>
          <a:lstStyle>
            <a:lvl1pPr algn="ctr">
              <a:defRPr sz="726">
                <a:solidFill>
                  <a:schemeClr val="tx1"/>
                </a:solidFill>
              </a:defRPr>
            </a:lvl1pPr>
          </a:lstStyle>
          <a:p>
            <a:pPr>
              <a:defRPr/>
            </a:pPr>
            <a:r>
              <a:rPr lang="en-US"/>
              <a:t>DRAFT FOR COMMENT</a:t>
            </a:r>
          </a:p>
        </p:txBody>
      </p:sp>
      <p:sp>
        <p:nvSpPr>
          <p:cNvPr id="12" name="Slide Number Placeholder 8">
            <a:extLst>
              <a:ext uri="{FF2B5EF4-FFF2-40B4-BE49-F238E27FC236}">
                <a16:creationId xmlns:a16="http://schemas.microsoft.com/office/drawing/2014/main" id="{12C0D2B5-B2B3-4D12-90BD-0DB0D9BF9A0F}"/>
              </a:ext>
            </a:extLst>
          </p:cNvPr>
          <p:cNvSpPr>
            <a:spLocks noGrp="1"/>
          </p:cNvSpPr>
          <p:nvPr>
            <p:ph type="sldNum" sz="quarter" idx="19"/>
          </p:nvPr>
        </p:nvSpPr>
        <p:spPr>
          <a:xfrm>
            <a:off x="8953934" y="6366910"/>
            <a:ext cx="2473780" cy="365798"/>
          </a:xfrm>
          <a:prstGeom prst="rect">
            <a:avLst/>
          </a:prstGeom>
        </p:spPr>
        <p:txBody>
          <a:bodyPr lIns="0" tIns="0" rIns="0" bIns="0" anchor="t"/>
          <a:lstStyle>
            <a:lvl1pPr algn="r">
              <a:defRPr sz="726">
                <a:solidFill>
                  <a:schemeClr val="tx1"/>
                </a:solidFill>
              </a:defRPr>
            </a:lvl1pPr>
          </a:lstStyle>
          <a:p>
            <a:pPr>
              <a:defRPr/>
            </a:pPr>
            <a:fld id="{43337955-A80E-467B-80A5-C8DC2926F006}" type="slidenum">
              <a:rPr lang="en-US" smtClean="0"/>
              <a:pPr>
                <a:defRPr/>
              </a:pPr>
              <a:t>‹#›</a:t>
            </a:fld>
            <a:endParaRPr lang="en-US"/>
          </a:p>
        </p:txBody>
      </p:sp>
      <p:sp>
        <p:nvSpPr>
          <p:cNvPr id="6" name="Content Placeholder 5">
            <a:extLst>
              <a:ext uri="{FF2B5EF4-FFF2-40B4-BE49-F238E27FC236}">
                <a16:creationId xmlns:a16="http://schemas.microsoft.com/office/drawing/2014/main" id="{8D55E762-7560-48BD-B4C9-920A020BC871}"/>
              </a:ext>
            </a:extLst>
          </p:cNvPr>
          <p:cNvSpPr>
            <a:spLocks noGrp="1"/>
          </p:cNvSpPr>
          <p:nvPr>
            <p:ph sz="quarter" idx="31" hasCustomPrompt="1"/>
          </p:nvPr>
        </p:nvSpPr>
        <p:spPr>
          <a:xfrm>
            <a:off x="774993" y="819446"/>
            <a:ext cx="10658513" cy="5147957"/>
          </a:xfrm>
          <a:prstGeom prst="rect">
            <a:avLst/>
          </a:prstGeom>
        </p:spPr>
        <p:txBody>
          <a:bodyPr lIns="0" tIns="0" rIns="0" bIns="0">
            <a:noAutofit/>
          </a:bodyPr>
          <a:lstStyle>
            <a:lvl1pPr>
              <a:lnSpc>
                <a:spcPct val="100000"/>
              </a:lnSpc>
              <a:spcBef>
                <a:spcPts val="1633"/>
              </a:spcBef>
              <a:spcAft>
                <a:spcPts val="544"/>
              </a:spcAft>
              <a:buClr>
                <a:schemeClr val="accent3"/>
              </a:buClr>
              <a:buFont typeface="Arial" panose="020B0604020202020204" pitchFamily="34" charset="0"/>
              <a:buNone/>
              <a:defRPr lang="en-US" dirty="0"/>
            </a:lvl1pPr>
            <a:lvl2pPr marL="0" indent="0">
              <a:lnSpc>
                <a:spcPct val="100000"/>
              </a:lnSpc>
              <a:spcBef>
                <a:spcPts val="544"/>
              </a:spcBef>
              <a:spcAft>
                <a:spcPts val="272"/>
              </a:spcAft>
              <a:buClr>
                <a:schemeClr val="accent3"/>
              </a:buClr>
              <a:buNone/>
              <a:defRPr lang="en-US" dirty="0"/>
            </a:lvl2pPr>
            <a:lvl3pPr marL="201625" indent="-201625">
              <a:lnSpc>
                <a:spcPct val="100000"/>
              </a:lnSpc>
              <a:spcBef>
                <a:spcPts val="272"/>
              </a:spcBef>
              <a:spcAft>
                <a:spcPts val="272"/>
              </a:spcAft>
              <a:buClrTx/>
              <a:buFont typeface="Arial" panose="020B0604020202020204" pitchFamily="34" charset="0"/>
              <a:buChar char="•"/>
              <a:defRPr lang="en-US" dirty="0"/>
            </a:lvl3pPr>
            <a:lvl4pPr marL="406131" indent="-201625">
              <a:lnSpc>
                <a:spcPct val="100000"/>
              </a:lnSpc>
              <a:spcBef>
                <a:spcPts val="272"/>
              </a:spcBef>
              <a:buClrTx/>
              <a:buFont typeface="Arial" panose="020B0604020202020204" pitchFamily="34" charset="0"/>
              <a:buChar char="•"/>
              <a:defRPr lang="en-US" sz="816" dirty="0"/>
            </a:lvl4pPr>
            <a:lvl5pPr marL="812262" indent="-201625">
              <a:buClr>
                <a:schemeClr val="accent3"/>
              </a:buClr>
              <a:defRPr sz="907">
                <a:latin typeface="+mn-lt"/>
              </a:defRPr>
            </a:lvl5pPr>
          </a:lstStyle>
          <a:p>
            <a:pPr lvl="0">
              <a:lnSpc>
                <a:spcPct val="100000"/>
              </a:lnSpc>
              <a:spcBef>
                <a:spcPts val="1633"/>
              </a:spcBef>
              <a:spcAft>
                <a:spcPts val="544"/>
              </a:spcAft>
            </a:pPr>
            <a:r>
              <a:rPr lang="en-US"/>
              <a:t>Title</a:t>
            </a:r>
          </a:p>
        </p:txBody>
      </p:sp>
    </p:spTree>
    <p:extLst>
      <p:ext uri="{BB962C8B-B14F-4D97-AF65-F5344CB8AC3E}">
        <p14:creationId xmlns:p14="http://schemas.microsoft.com/office/powerpoint/2010/main" val="317930281"/>
      </p:ext>
    </p:extLst>
  </p:cSld>
  <p:clrMapOvr>
    <a:masterClrMapping/>
  </p:clrMapOvr>
  <p:extLst>
    <p:ext uri="{DCECCB84-F9BA-43D5-87BE-67443E8EF086}">
      <p15:sldGuideLst xmlns:p15="http://schemas.microsoft.com/office/powerpoint/2012/main">
        <p15:guide id="1" pos="419">
          <p15:clr>
            <a:srgbClr val="FBAE40"/>
          </p15:clr>
        </p15:guide>
        <p15:guide id="2" pos="6316">
          <p15:clr>
            <a:srgbClr val="FBAE40"/>
          </p15:clr>
        </p15:guide>
        <p15:guide id="3" orient="horz" pos="340">
          <p15:clr>
            <a:srgbClr val="FBAE40"/>
          </p15:clr>
        </p15:guide>
        <p15:guide id="4" orient="horz" pos="442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ACK COV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FF46E5B-F3CF-42BD-BBAF-42EA508080DD}"/>
              </a:ext>
            </a:extLst>
          </p:cNvPr>
          <p:cNvPicPr>
            <a:picLocks noChangeAspect="1" noChangeArrowheads="1"/>
          </p:cNvPicPr>
          <p:nvPr userDrawn="1"/>
        </p:nvPicPr>
        <p:blipFill rotWithShape="1">
          <a:blip r:embed="rId2" cstate="hqprint">
            <a:extLst>
              <a:ext uri="{28A0092B-C50C-407E-A947-70E740481C1C}">
                <a14:useLocalDpi xmlns:a14="http://schemas.microsoft.com/office/drawing/2010/main"/>
              </a:ext>
            </a:extLst>
          </a:blip>
          <a:srcRect/>
          <a:stretch/>
        </p:blipFill>
        <p:spPr bwMode="auto">
          <a:xfrm>
            <a:off x="9376245" y="1142040"/>
            <a:ext cx="2057262" cy="47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a:extLst>
              <a:ext uri="{FF2B5EF4-FFF2-40B4-BE49-F238E27FC236}">
                <a16:creationId xmlns:a16="http://schemas.microsoft.com/office/drawing/2014/main" id="{C0AC9946-CDBD-4D9C-84EB-A63BD009E6B8}"/>
              </a:ext>
            </a:extLst>
          </p:cNvPr>
          <p:cNvSpPr>
            <a:spLocks noGrp="1"/>
          </p:cNvSpPr>
          <p:nvPr>
            <p:ph sz="quarter" idx="10" hasCustomPrompt="1"/>
          </p:nvPr>
        </p:nvSpPr>
        <p:spPr>
          <a:xfrm>
            <a:off x="9064142" y="2655237"/>
            <a:ext cx="2369365" cy="680325"/>
          </a:xfrm>
          <a:prstGeom prst="rect">
            <a:avLst/>
          </a:prstGeom>
        </p:spPr>
        <p:txBody>
          <a:bodyPr lIns="0" tIns="0" rIns="0" bIns="0" anchor="ctr" anchorCtr="0">
            <a:normAutofit/>
          </a:bodyPr>
          <a:lstStyle>
            <a:lvl1pPr marL="0" indent="0" algn="r">
              <a:buNone/>
              <a:defRPr sz="907" b="1" cap="all" baseline="0"/>
            </a:lvl1pPr>
            <a:lvl2pPr marL="0" indent="0" algn="r">
              <a:buNone/>
              <a:defRPr sz="907" cap="all" baseline="0"/>
            </a:lvl2pPr>
            <a:lvl3pPr algn="ctr">
              <a:defRPr/>
            </a:lvl3pPr>
            <a:lvl4pPr algn="ctr">
              <a:defRPr/>
            </a:lvl4pPr>
            <a:lvl5pPr algn="ctr">
              <a:defRPr/>
            </a:lvl5pPr>
          </a:lstStyle>
          <a:p>
            <a:pPr lvl="0"/>
            <a:r>
              <a:rPr lang="en-US"/>
              <a:t>name</a:t>
            </a:r>
          </a:p>
          <a:p>
            <a:pPr lvl="1"/>
            <a:r>
              <a:rPr lang="en-US"/>
              <a:t>Email</a:t>
            </a:r>
          </a:p>
          <a:p>
            <a:pPr lvl="1"/>
            <a:r>
              <a:rPr lang="en-US"/>
              <a:t>Phone number</a:t>
            </a:r>
          </a:p>
        </p:txBody>
      </p:sp>
      <p:sp>
        <p:nvSpPr>
          <p:cNvPr id="12" name="Content Placeholder 2">
            <a:extLst>
              <a:ext uri="{FF2B5EF4-FFF2-40B4-BE49-F238E27FC236}">
                <a16:creationId xmlns:a16="http://schemas.microsoft.com/office/drawing/2014/main" id="{AAEF2489-82EF-43ED-BA06-842E28BC3892}"/>
              </a:ext>
            </a:extLst>
          </p:cNvPr>
          <p:cNvSpPr>
            <a:spLocks noGrp="1"/>
          </p:cNvSpPr>
          <p:nvPr>
            <p:ph sz="quarter" idx="11" hasCustomPrompt="1"/>
          </p:nvPr>
        </p:nvSpPr>
        <p:spPr>
          <a:xfrm>
            <a:off x="9064142" y="1931684"/>
            <a:ext cx="2369365" cy="680325"/>
          </a:xfrm>
          <a:prstGeom prst="rect">
            <a:avLst/>
          </a:prstGeom>
        </p:spPr>
        <p:txBody>
          <a:bodyPr lIns="0" tIns="0" rIns="0" bIns="0" anchor="ctr" anchorCtr="0">
            <a:normAutofit/>
          </a:bodyPr>
          <a:lstStyle>
            <a:lvl1pPr marL="0" indent="0" algn="r">
              <a:buNone/>
              <a:defRPr sz="907" b="1" cap="all" baseline="0"/>
            </a:lvl1pPr>
            <a:lvl2pPr marL="0" indent="0" algn="r">
              <a:buNone/>
              <a:defRPr sz="907" cap="all" baseline="0"/>
            </a:lvl2pPr>
            <a:lvl3pPr algn="ctr">
              <a:defRPr/>
            </a:lvl3pPr>
            <a:lvl4pPr algn="ctr">
              <a:defRPr/>
            </a:lvl4pPr>
            <a:lvl5pPr algn="ctr">
              <a:defRPr/>
            </a:lvl5pPr>
          </a:lstStyle>
          <a:p>
            <a:pPr lvl="0"/>
            <a:r>
              <a:rPr lang="en-US"/>
              <a:t>name</a:t>
            </a:r>
          </a:p>
          <a:p>
            <a:pPr lvl="1"/>
            <a:r>
              <a:rPr lang="en-US"/>
              <a:t>Email</a:t>
            </a:r>
          </a:p>
          <a:p>
            <a:pPr lvl="1"/>
            <a:r>
              <a:rPr lang="en-US"/>
              <a:t>Phone number</a:t>
            </a:r>
          </a:p>
        </p:txBody>
      </p:sp>
      <p:sp>
        <p:nvSpPr>
          <p:cNvPr id="17" name="Content Placeholder 2">
            <a:extLst>
              <a:ext uri="{FF2B5EF4-FFF2-40B4-BE49-F238E27FC236}">
                <a16:creationId xmlns:a16="http://schemas.microsoft.com/office/drawing/2014/main" id="{591158EC-846A-440B-8E84-81B2683520D5}"/>
              </a:ext>
            </a:extLst>
          </p:cNvPr>
          <p:cNvSpPr>
            <a:spLocks noGrp="1"/>
          </p:cNvSpPr>
          <p:nvPr>
            <p:ph sz="quarter" idx="12" hasCustomPrompt="1"/>
          </p:nvPr>
        </p:nvSpPr>
        <p:spPr>
          <a:xfrm>
            <a:off x="9064142" y="3378790"/>
            <a:ext cx="2369365" cy="680325"/>
          </a:xfrm>
          <a:prstGeom prst="rect">
            <a:avLst/>
          </a:prstGeom>
        </p:spPr>
        <p:txBody>
          <a:bodyPr lIns="0" tIns="0" rIns="0" bIns="0" anchor="ctr" anchorCtr="0">
            <a:normAutofit/>
          </a:bodyPr>
          <a:lstStyle>
            <a:lvl1pPr marL="0" indent="0" algn="r">
              <a:buNone/>
              <a:defRPr sz="907" b="1" cap="all" baseline="0"/>
            </a:lvl1pPr>
            <a:lvl2pPr marL="0" indent="0" algn="r">
              <a:buNone/>
              <a:defRPr sz="907" cap="all" baseline="0"/>
            </a:lvl2pPr>
            <a:lvl3pPr algn="ctr">
              <a:defRPr/>
            </a:lvl3pPr>
            <a:lvl4pPr algn="ctr">
              <a:defRPr/>
            </a:lvl4pPr>
            <a:lvl5pPr algn="ctr">
              <a:defRPr/>
            </a:lvl5pPr>
          </a:lstStyle>
          <a:p>
            <a:pPr lvl="0"/>
            <a:r>
              <a:rPr lang="en-US"/>
              <a:t>name</a:t>
            </a:r>
          </a:p>
          <a:p>
            <a:pPr lvl="1"/>
            <a:r>
              <a:rPr lang="en-US"/>
              <a:t>Email</a:t>
            </a:r>
          </a:p>
          <a:p>
            <a:pPr lvl="1"/>
            <a:r>
              <a:rPr lang="en-US"/>
              <a:t>Phone number</a:t>
            </a:r>
          </a:p>
        </p:txBody>
      </p:sp>
      <p:sp>
        <p:nvSpPr>
          <p:cNvPr id="18" name="Rectangle 17">
            <a:extLst>
              <a:ext uri="{FF2B5EF4-FFF2-40B4-BE49-F238E27FC236}">
                <a16:creationId xmlns:a16="http://schemas.microsoft.com/office/drawing/2014/main" id="{95CF6A57-E5E6-4B89-A25C-ECE13A473ECF}"/>
              </a:ext>
            </a:extLst>
          </p:cNvPr>
          <p:cNvSpPr/>
          <p:nvPr userDrawn="1"/>
        </p:nvSpPr>
        <p:spPr>
          <a:xfrm>
            <a:off x="6096000" y="5157542"/>
            <a:ext cx="5337507" cy="558358"/>
          </a:xfrm>
          <a:prstGeom prst="rect">
            <a:avLst/>
          </a:prstGeom>
        </p:spPr>
        <p:txBody>
          <a:bodyPr wrap="square" lIns="0" tIns="0" rIns="0" bIns="0">
            <a:spAutoFit/>
          </a:bodyPr>
          <a:lstStyle/>
          <a:p>
            <a:pPr marL="0" marR="0" algn="r"/>
            <a:r>
              <a:rPr lang="en-GB" sz="907">
                <a:solidFill>
                  <a:schemeClr val="tx1"/>
                </a:solidFill>
                <a:effectLst/>
                <a:latin typeface="Calibri" charset="0"/>
                <a:ea typeface="Calibri" charset="0"/>
              </a:rPr>
              <a:t>3ADAPT Ltd is a company registered in England and Wales. Registered number: 10754360. Registered </a:t>
            </a:r>
            <a:r>
              <a:rPr lang="en-GB" sz="907" kern="1200">
                <a:solidFill>
                  <a:schemeClr val="tx1"/>
                </a:solidFill>
                <a:effectLst/>
                <a:latin typeface="Calibri" charset="0"/>
                <a:ea typeface="Calibri" charset="0"/>
                <a:cs typeface="+mn-cs"/>
              </a:rPr>
              <a:t>office:</a:t>
            </a:r>
            <a:r>
              <a:rPr lang="en-GB" sz="907" kern="1200">
                <a:solidFill>
                  <a:schemeClr val="tx1"/>
                </a:solidFill>
                <a:effectLst/>
                <a:latin typeface="Calibri" charset="0"/>
                <a:ea typeface="+mn-ea"/>
                <a:cs typeface="+mn-cs"/>
              </a:rPr>
              <a:t> </a:t>
            </a:r>
            <a:r>
              <a:rPr lang="en-US" sz="907" kern="1200">
                <a:solidFill>
                  <a:schemeClr val="tx1"/>
                </a:solidFill>
                <a:effectLst/>
                <a:latin typeface="Calibri" charset="0"/>
                <a:ea typeface="+mn-ea"/>
                <a:cs typeface="+mn-cs"/>
              </a:rPr>
              <a:t>3ADAPT, F5a, The Foundry, Beehive Yard, Walcot Street, Bath BA1 5BT</a:t>
            </a:r>
            <a:r>
              <a:rPr lang="en-GB" sz="907" kern="1200">
                <a:solidFill>
                  <a:schemeClr val="tx1"/>
                </a:solidFill>
                <a:effectLst/>
                <a:latin typeface="Calibri" charset="0"/>
                <a:ea typeface="Calibri" charset="0"/>
                <a:cs typeface="+mn-cs"/>
              </a:rPr>
              <a:t>.</a:t>
            </a:r>
          </a:p>
          <a:p>
            <a:pPr marL="0" marR="0" algn="r"/>
            <a:endParaRPr lang="en-GB" sz="907" kern="1200">
              <a:solidFill>
                <a:schemeClr val="tx1"/>
              </a:solidFill>
              <a:effectLst/>
              <a:latin typeface="Calibri" charset="0"/>
              <a:ea typeface="Calibri" charset="0"/>
              <a:cs typeface="+mn-cs"/>
            </a:endParaRPr>
          </a:p>
          <a:p>
            <a:pPr marL="0" marR="0" lvl="0" indent="0" algn="r" defTabSz="763295" rtl="0" eaLnBrk="0" fontAlgn="base" latinLnBrk="0" hangingPunct="0">
              <a:lnSpc>
                <a:spcPct val="100000"/>
              </a:lnSpc>
              <a:spcBef>
                <a:spcPct val="0"/>
              </a:spcBef>
              <a:spcAft>
                <a:spcPct val="0"/>
              </a:spcAft>
              <a:buClrTx/>
              <a:buSzTx/>
              <a:buFontTx/>
              <a:buNone/>
              <a:tabLst/>
              <a:defRPr/>
            </a:pPr>
            <a:r>
              <a:rPr lang="de-DE" sz="907">
                <a:solidFill>
                  <a:schemeClr val="tx1"/>
                </a:solidFill>
                <a:effectLst/>
                <a:latin typeface="Calibri" charset="0"/>
                <a:ea typeface="Calibri" charset="0"/>
              </a:rPr>
              <a:t>© 3ADAPT</a:t>
            </a:r>
            <a:r>
              <a:rPr lang="de-DE" sz="907" baseline="0">
                <a:solidFill>
                  <a:schemeClr val="tx1"/>
                </a:solidFill>
                <a:effectLst/>
                <a:latin typeface="Calibri" charset="0"/>
                <a:ea typeface="Calibri" charset="0"/>
              </a:rPr>
              <a:t> LTD. 2022</a:t>
            </a:r>
            <a:r>
              <a:rPr lang="en-GB" sz="907" kern="1200">
                <a:solidFill>
                  <a:schemeClr val="tx1"/>
                </a:solidFill>
                <a:effectLst/>
                <a:latin typeface="Calibri" charset="0"/>
                <a:ea typeface="Calibri" charset="0"/>
                <a:cs typeface="+mn-cs"/>
              </a:rPr>
              <a:t> </a:t>
            </a:r>
          </a:p>
        </p:txBody>
      </p:sp>
      <p:pic>
        <p:nvPicPr>
          <p:cNvPr id="3" name="Graphic 2">
            <a:hlinkClick r:id="rId3"/>
            <a:extLst>
              <a:ext uri="{FF2B5EF4-FFF2-40B4-BE49-F238E27FC236}">
                <a16:creationId xmlns:a16="http://schemas.microsoft.com/office/drawing/2014/main" id="{C3A78105-FA14-4695-9383-BAD9F81FB619}"/>
              </a:ext>
            </a:extLst>
          </p:cNvPr>
          <p:cNvPicPr>
            <a:picLocks noChangeAspect="1"/>
          </p:cNvPicPr>
          <p:nvPr userDrawn="1"/>
        </p:nvPicPr>
        <p:blipFill>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22995" y="4312382"/>
            <a:ext cx="410512" cy="326585"/>
          </a:xfrm>
          <a:prstGeom prst="rect">
            <a:avLst/>
          </a:prstGeom>
        </p:spPr>
      </p:pic>
      <p:pic>
        <p:nvPicPr>
          <p:cNvPr id="5" name="Graphic 4">
            <a:hlinkClick r:id="rId6"/>
            <a:extLst>
              <a:ext uri="{FF2B5EF4-FFF2-40B4-BE49-F238E27FC236}">
                <a16:creationId xmlns:a16="http://schemas.microsoft.com/office/drawing/2014/main" id="{A5F659A7-D297-4A5C-9EE7-5FD9764D8C11}"/>
              </a:ext>
            </a:extLst>
          </p:cNvPr>
          <p:cNvPicPr>
            <a:picLocks noChangeAspect="1"/>
          </p:cNvPicPr>
          <p:nvPr userDrawn="1"/>
        </p:nvPicPr>
        <p:blipFill>
          <a:blip r:embed="rId7" cstate="hq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546528" y="4312382"/>
            <a:ext cx="410512" cy="326585"/>
          </a:xfrm>
          <a:prstGeom prst="rect">
            <a:avLst/>
          </a:prstGeom>
        </p:spPr>
      </p:pic>
      <p:sp>
        <p:nvSpPr>
          <p:cNvPr id="20" name="TextBox 19">
            <a:hlinkClick r:id="rId9"/>
            <a:extLst>
              <a:ext uri="{FF2B5EF4-FFF2-40B4-BE49-F238E27FC236}">
                <a16:creationId xmlns:a16="http://schemas.microsoft.com/office/drawing/2014/main" id="{B99D6FE0-80C2-446D-AEC9-017DAC958496}"/>
              </a:ext>
            </a:extLst>
          </p:cNvPr>
          <p:cNvSpPr txBox="1"/>
          <p:nvPr userDrawn="1"/>
        </p:nvSpPr>
        <p:spPr>
          <a:xfrm>
            <a:off x="10073110" y="4723477"/>
            <a:ext cx="1360398" cy="139590"/>
          </a:xfrm>
          <a:prstGeom prst="rect">
            <a:avLst/>
          </a:prstGeom>
          <a:noFill/>
        </p:spPr>
        <p:txBody>
          <a:bodyPr wrap="square" lIns="0" tIns="0" rIns="0" bIns="0">
            <a:spAutoFit/>
          </a:bodyPr>
          <a:lstStyle/>
          <a:p>
            <a:pPr marL="0" marR="0" algn="r"/>
            <a:r>
              <a:rPr lang="en-GB" sz="907" kern="1200">
                <a:solidFill>
                  <a:schemeClr val="tx1"/>
                </a:solidFill>
                <a:effectLst/>
                <a:latin typeface="Calibri" charset="0"/>
                <a:ea typeface="Calibri" charset="0"/>
                <a:cs typeface="+mn-cs"/>
              </a:rPr>
              <a:t>www.3ADAPT.com</a:t>
            </a:r>
          </a:p>
        </p:txBody>
      </p:sp>
    </p:spTree>
    <p:extLst>
      <p:ext uri="{BB962C8B-B14F-4D97-AF65-F5344CB8AC3E}">
        <p14:creationId xmlns:p14="http://schemas.microsoft.com/office/powerpoint/2010/main" val="2348755415"/>
      </p:ext>
    </p:extLst>
  </p:cSld>
  <p:clrMapOvr>
    <a:masterClrMapping/>
  </p:clrMapOvr>
  <p:extLst>
    <p:ext uri="{DCECCB84-F9BA-43D5-87BE-67443E8EF086}">
      <p15:sldGuideLst xmlns:p15="http://schemas.microsoft.com/office/powerpoint/2012/main">
        <p15:guide id="1" pos="419">
          <p15:clr>
            <a:srgbClr val="FBAE40"/>
          </p15:clr>
        </p15:guide>
        <p15:guide id="2" pos="6316">
          <p15:clr>
            <a:srgbClr val="FBAE40"/>
          </p15:clr>
        </p15:guide>
        <p15:guide id="3" orient="horz" pos="793">
          <p15:clr>
            <a:srgbClr val="FBAE40"/>
          </p15:clr>
        </p15:guide>
        <p15:guide id="4" orient="horz" pos="396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47B0E6-9052-EE42-AE8C-7B5DD17A6F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B6B10E10-98C9-4098-9CAE-3F51E1E1B915}"/>
              </a:ext>
            </a:extLst>
          </p:cNvPr>
          <p:cNvSpPr>
            <a:spLocks noGrp="1"/>
          </p:cNvSpPr>
          <p:nvPr>
            <p:ph sz="quarter" idx="10"/>
          </p:nvPr>
        </p:nvSpPr>
        <p:spPr>
          <a:xfrm>
            <a:off x="814388" y="1693433"/>
            <a:ext cx="10631488" cy="46561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FA6913D0-79E9-4C66-A5DA-E8A4C0D373AD}"/>
              </a:ext>
            </a:extLst>
          </p:cNvPr>
          <p:cNvSpPr>
            <a:spLocks noGrp="1"/>
          </p:cNvSpPr>
          <p:nvPr>
            <p:ph type="body" sz="quarter" idx="11" hasCustomPrompt="1"/>
          </p:nvPr>
        </p:nvSpPr>
        <p:spPr>
          <a:xfrm>
            <a:off x="865188" y="839788"/>
            <a:ext cx="8412162" cy="565150"/>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pPr lvl="0"/>
            <a:r>
              <a:rPr lang="en-US" dirty="0"/>
              <a:t>Insert Title Here</a:t>
            </a:r>
          </a:p>
        </p:txBody>
      </p:sp>
      <p:pic>
        <p:nvPicPr>
          <p:cNvPr id="4" name="Picture 3">
            <a:extLst>
              <a:ext uri="{FF2B5EF4-FFF2-40B4-BE49-F238E27FC236}">
                <a16:creationId xmlns:a16="http://schemas.microsoft.com/office/drawing/2014/main" id="{1CF6832C-F32B-B6D6-1D58-FF3735BA3DFD}"/>
              </a:ext>
            </a:extLst>
          </p:cNvPr>
          <p:cNvPicPr>
            <a:picLocks noChangeAspect="1"/>
          </p:cNvPicPr>
          <p:nvPr userDrawn="1"/>
        </p:nvPicPr>
        <p:blipFill>
          <a:blip r:embed="rId3">
            <a:alphaModFix amt="24000"/>
          </a:blip>
          <a:stretch>
            <a:fillRect/>
          </a:stretch>
        </p:blipFill>
        <p:spPr>
          <a:xfrm>
            <a:off x="34132" y="5164567"/>
            <a:ext cx="12192000" cy="2663364"/>
          </a:xfrm>
          <a:prstGeom prst="rect">
            <a:avLst/>
          </a:prstGeom>
        </p:spPr>
      </p:pic>
    </p:spTree>
    <p:extLst>
      <p:ext uri="{BB962C8B-B14F-4D97-AF65-F5344CB8AC3E}">
        <p14:creationId xmlns:p14="http://schemas.microsoft.com/office/powerpoint/2010/main" val="3825008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324D40-A2C8-4993-A40D-6F5EE59A12FC}"/>
              </a:ext>
            </a:extLst>
          </p:cNvPr>
          <p:cNvSpPr>
            <a:spLocks noGrp="1"/>
          </p:cNvSpPr>
          <p:nvPr>
            <p:ph type="body" sz="quarter" idx="10" hasCustomPrompt="1"/>
          </p:nvPr>
        </p:nvSpPr>
        <p:spPr>
          <a:xfrm>
            <a:off x="3510756" y="4988012"/>
            <a:ext cx="5170488" cy="814387"/>
          </a:xfrm>
          <a:prstGeom prst="rect">
            <a:avLst/>
          </a:prstGeom>
        </p:spPr>
        <p:txBody>
          <a:bodyPr/>
          <a:lstStyle>
            <a:lvl1pPr marL="0" indent="0" algn="ctr">
              <a:buNone/>
              <a:defRPr>
                <a:solidFill>
                  <a:schemeClr val="bg1"/>
                </a:solidFill>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INSERT POWERPOINT TITLE</a:t>
            </a:r>
          </a:p>
          <a:p>
            <a:pPr lvl="0"/>
            <a:r>
              <a:rPr lang="en-US" dirty="0"/>
              <a:t>DATE</a:t>
            </a:r>
          </a:p>
        </p:txBody>
      </p:sp>
      <p:sp>
        <p:nvSpPr>
          <p:cNvPr id="4" name="Title 3">
            <a:extLst>
              <a:ext uri="{FF2B5EF4-FFF2-40B4-BE49-F238E27FC236}">
                <a16:creationId xmlns:a16="http://schemas.microsoft.com/office/drawing/2014/main" id="{C3DE2ACC-32D6-F593-1C0B-798197EE4370}"/>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en-US" dirty="0"/>
              <a:t>Briefing </a:t>
            </a:r>
            <a:r>
              <a:rPr lang="en-US" dirty="0" err="1"/>
              <a:t>update_Draft</a:t>
            </a:r>
            <a:r>
              <a:rPr lang="en-US" dirty="0"/>
              <a:t> Health and Wellbeing Strategy </a:t>
            </a:r>
            <a:endParaRPr lang="en-GB" dirty="0"/>
          </a:p>
        </p:txBody>
      </p:sp>
    </p:spTree>
    <p:extLst>
      <p:ext uri="{BB962C8B-B14F-4D97-AF65-F5344CB8AC3E}">
        <p14:creationId xmlns:p14="http://schemas.microsoft.com/office/powerpoint/2010/main" val="4176998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P: TABLE OF CONTENTS / SECTION INTRODUCTION">
    <p:spTree>
      <p:nvGrpSpPr>
        <p:cNvPr id="1" name=""/>
        <p:cNvGrpSpPr/>
        <p:nvPr/>
      </p:nvGrpSpPr>
      <p:grpSpPr>
        <a:xfrm>
          <a:off x="0" y="0"/>
          <a:ext cx="0" cy="0"/>
          <a:chOff x="0" y="0"/>
          <a:chExt cx="0" cy="0"/>
        </a:xfrm>
      </p:grpSpPr>
      <p:sp>
        <p:nvSpPr>
          <p:cNvPr id="16" name="Text Placeholder 6">
            <a:extLst>
              <a:ext uri="{FF2B5EF4-FFF2-40B4-BE49-F238E27FC236}">
                <a16:creationId xmlns:a16="http://schemas.microsoft.com/office/drawing/2014/main" id="{F944373B-096F-4BB5-9F63-BA6CC66A9BEE}"/>
              </a:ext>
            </a:extLst>
          </p:cNvPr>
          <p:cNvSpPr>
            <a:spLocks noGrp="1"/>
          </p:cNvSpPr>
          <p:nvPr>
            <p:ph type="body" sz="quarter" idx="18" hasCustomPrompt="1"/>
          </p:nvPr>
        </p:nvSpPr>
        <p:spPr>
          <a:xfrm>
            <a:off x="6235571" y="807926"/>
            <a:ext cx="5197937" cy="729301"/>
          </a:xfrm>
          <a:prstGeom prst="rect">
            <a:avLst/>
          </a:prstGeom>
        </p:spPr>
        <p:txBody>
          <a:bodyPr lIns="0" tIns="0" rIns="0" bIns="0" anchor="ctr" anchorCtr="0"/>
          <a:lstStyle>
            <a:lvl1pPr marL="0" indent="0" algn="ctr">
              <a:buNone/>
              <a:defRPr sz="2177" b="1" cap="all" baseline="0"/>
            </a:lvl1pPr>
            <a:lvl2pPr marL="403250" indent="0">
              <a:buNone/>
              <a:defRPr/>
            </a:lvl2pPr>
            <a:lvl3pPr marL="807941" indent="0">
              <a:buNone/>
              <a:defRPr/>
            </a:lvl3pPr>
            <a:lvl4pPr marL="1212632" indent="0">
              <a:buNone/>
              <a:defRPr/>
            </a:lvl4pPr>
            <a:lvl5pPr marL="1615882" indent="0">
              <a:buNone/>
              <a:defRPr/>
            </a:lvl5pPr>
          </a:lstStyle>
          <a:p>
            <a:pPr lvl="0"/>
            <a:r>
              <a:rPr lang="en-US"/>
              <a:t>Section title</a:t>
            </a:r>
          </a:p>
        </p:txBody>
      </p:sp>
      <p:sp>
        <p:nvSpPr>
          <p:cNvPr id="3" name="Picture Placeholder 2">
            <a:extLst>
              <a:ext uri="{FF2B5EF4-FFF2-40B4-BE49-F238E27FC236}">
                <a16:creationId xmlns:a16="http://schemas.microsoft.com/office/drawing/2014/main" id="{7E881305-4C3E-4479-BF31-5D5890346FD3}"/>
              </a:ext>
            </a:extLst>
          </p:cNvPr>
          <p:cNvSpPr>
            <a:spLocks noGrp="1"/>
          </p:cNvSpPr>
          <p:nvPr>
            <p:ph type="pic" sz="quarter" idx="22" hasCustomPrompt="1"/>
          </p:nvPr>
        </p:nvSpPr>
        <p:spPr>
          <a:xfrm>
            <a:off x="0" y="0"/>
            <a:ext cx="5474181" cy="6858000"/>
          </a:xfrm>
          <a:prstGeom prst="rect">
            <a:avLst/>
          </a:prstGeom>
          <a:solidFill>
            <a:schemeClr val="bg1">
              <a:lumMod val="95000"/>
            </a:schemeClr>
          </a:solidFill>
        </p:spPr>
        <p:txBody>
          <a:bodyPr vert="horz" lIns="91440" tIns="45720" rIns="91440" bIns="45720" rtlCol="0" anchor="ctr">
            <a:normAutofit/>
          </a:bodyPr>
          <a:lstStyle>
            <a:lvl1pPr algn="ctr">
              <a:buNone/>
              <a:defRPr lang="en-GB" sz="1452" b="1">
                <a:solidFill>
                  <a:schemeClr val="tx1">
                    <a:lumMod val="50000"/>
                    <a:lumOff val="50000"/>
                  </a:schemeClr>
                </a:solidFill>
              </a:defRPr>
            </a:lvl1pPr>
          </a:lstStyle>
          <a:p>
            <a:pPr lvl="0" algn="ctr">
              <a:buNone/>
            </a:pPr>
            <a:r>
              <a:rPr lang="en-GB"/>
              <a:t>IMAGE</a:t>
            </a:r>
          </a:p>
        </p:txBody>
      </p:sp>
      <p:sp>
        <p:nvSpPr>
          <p:cNvPr id="9" name="Date Placeholder 6">
            <a:extLst>
              <a:ext uri="{FF2B5EF4-FFF2-40B4-BE49-F238E27FC236}">
                <a16:creationId xmlns:a16="http://schemas.microsoft.com/office/drawing/2014/main" id="{BCABD6C7-61BB-46C4-AA0B-C4CA9BADA7D0}"/>
              </a:ext>
            </a:extLst>
          </p:cNvPr>
          <p:cNvSpPr>
            <a:spLocks noGrp="1"/>
          </p:cNvSpPr>
          <p:nvPr>
            <p:ph type="dt" sz="half" idx="2"/>
          </p:nvPr>
        </p:nvSpPr>
        <p:spPr>
          <a:xfrm>
            <a:off x="764286" y="6366910"/>
            <a:ext cx="2473781" cy="365798"/>
          </a:xfrm>
          <a:prstGeom prst="rect">
            <a:avLst/>
          </a:prstGeom>
        </p:spPr>
        <p:txBody>
          <a:bodyPr lIns="0" tIns="0" rIns="0" bIns="0" anchor="t"/>
          <a:lstStyle>
            <a:lvl1pPr>
              <a:defRPr sz="726">
                <a:solidFill>
                  <a:schemeClr val="tx1"/>
                </a:solidFill>
              </a:defRPr>
            </a:lvl1pPr>
          </a:lstStyle>
          <a:p>
            <a:pPr>
              <a:defRPr/>
            </a:pPr>
            <a:fld id="{FD2640F7-869E-4A02-B207-A6122A0552EB}" type="datetime6">
              <a:rPr lang="en-US" smtClean="0"/>
              <a:t>June 23</a:t>
            </a:fld>
            <a:endParaRPr lang="en-US"/>
          </a:p>
        </p:txBody>
      </p:sp>
      <p:sp>
        <p:nvSpPr>
          <p:cNvPr id="11" name="Slide Number Placeholder 8">
            <a:extLst>
              <a:ext uri="{FF2B5EF4-FFF2-40B4-BE49-F238E27FC236}">
                <a16:creationId xmlns:a16="http://schemas.microsoft.com/office/drawing/2014/main" id="{AC653C1A-F232-4FDF-B276-EDF91CC57612}"/>
              </a:ext>
            </a:extLst>
          </p:cNvPr>
          <p:cNvSpPr>
            <a:spLocks noGrp="1"/>
          </p:cNvSpPr>
          <p:nvPr>
            <p:ph type="sldNum" sz="quarter" idx="4"/>
          </p:nvPr>
        </p:nvSpPr>
        <p:spPr>
          <a:xfrm>
            <a:off x="8953934" y="6366910"/>
            <a:ext cx="2473780" cy="365798"/>
          </a:xfrm>
          <a:prstGeom prst="rect">
            <a:avLst/>
          </a:prstGeom>
        </p:spPr>
        <p:txBody>
          <a:bodyPr lIns="0" tIns="0" rIns="0" bIns="0" anchor="t"/>
          <a:lstStyle>
            <a:lvl1pPr algn="r">
              <a:defRPr sz="726">
                <a:solidFill>
                  <a:schemeClr val="tx1"/>
                </a:solidFill>
              </a:defRPr>
            </a:lvl1pPr>
          </a:lstStyle>
          <a:p>
            <a:pPr>
              <a:defRPr/>
            </a:pPr>
            <a:fld id="{43337955-A80E-467B-80A5-C8DC2926F006}" type="slidenum">
              <a:rPr lang="en-US" smtClean="0"/>
              <a:pPr>
                <a:defRPr/>
              </a:pPr>
              <a:t>‹#›</a:t>
            </a:fld>
            <a:endParaRPr lang="en-US"/>
          </a:p>
        </p:txBody>
      </p:sp>
      <p:sp>
        <p:nvSpPr>
          <p:cNvPr id="7" name="Footer Placeholder 7">
            <a:extLst>
              <a:ext uri="{FF2B5EF4-FFF2-40B4-BE49-F238E27FC236}">
                <a16:creationId xmlns:a16="http://schemas.microsoft.com/office/drawing/2014/main" id="{AFA07E08-D975-43A0-937D-0E8FD05D232F}"/>
              </a:ext>
            </a:extLst>
          </p:cNvPr>
          <p:cNvSpPr>
            <a:spLocks noGrp="1"/>
          </p:cNvSpPr>
          <p:nvPr>
            <p:ph type="ftr" sz="quarter" idx="3"/>
          </p:nvPr>
        </p:nvSpPr>
        <p:spPr>
          <a:xfrm>
            <a:off x="3506808" y="6366910"/>
            <a:ext cx="5178386" cy="365798"/>
          </a:xfrm>
          <a:prstGeom prst="rect">
            <a:avLst/>
          </a:prstGeom>
        </p:spPr>
        <p:txBody>
          <a:bodyPr lIns="0" tIns="0" rIns="0" bIns="0" anchor="t"/>
          <a:lstStyle>
            <a:lvl1pPr algn="ctr">
              <a:defRPr sz="726">
                <a:solidFill>
                  <a:schemeClr val="tx1"/>
                </a:solidFill>
              </a:defRPr>
            </a:lvl1pPr>
          </a:lstStyle>
          <a:p>
            <a:pPr>
              <a:defRPr/>
            </a:pPr>
            <a:r>
              <a:rPr lang="en-US"/>
              <a:t>DRAFT FOR COMMENT</a:t>
            </a:r>
          </a:p>
        </p:txBody>
      </p:sp>
      <p:sp>
        <p:nvSpPr>
          <p:cNvPr id="10" name="Content Placeholder 5">
            <a:extLst>
              <a:ext uri="{FF2B5EF4-FFF2-40B4-BE49-F238E27FC236}">
                <a16:creationId xmlns:a16="http://schemas.microsoft.com/office/drawing/2014/main" id="{FD0A601A-4238-4009-8A4C-F776E847D291}"/>
              </a:ext>
            </a:extLst>
          </p:cNvPr>
          <p:cNvSpPr>
            <a:spLocks noGrp="1"/>
          </p:cNvSpPr>
          <p:nvPr>
            <p:ph sz="quarter" idx="24" hasCustomPrompt="1"/>
          </p:nvPr>
        </p:nvSpPr>
        <p:spPr>
          <a:xfrm>
            <a:off x="6229777" y="1548746"/>
            <a:ext cx="5197937" cy="4418657"/>
          </a:xfrm>
          <a:prstGeom prst="rect">
            <a:avLst/>
          </a:prstGeom>
        </p:spPr>
        <p:txBody>
          <a:bodyPr lIns="0" tIns="0" rIns="0" bIns="0">
            <a:noAutofit/>
          </a:bodyPr>
          <a:lstStyle>
            <a:lvl1pPr>
              <a:lnSpc>
                <a:spcPct val="100000"/>
              </a:lnSpc>
              <a:spcBef>
                <a:spcPts val="1633"/>
              </a:spcBef>
              <a:spcAft>
                <a:spcPts val="544"/>
              </a:spcAft>
              <a:buClr>
                <a:schemeClr val="accent3"/>
              </a:buClr>
              <a:buFont typeface="Arial" panose="020B0604020202020204" pitchFamily="34" charset="0"/>
              <a:buNone/>
              <a:defRPr lang="en-US" dirty="0"/>
            </a:lvl1pPr>
            <a:lvl2pPr marL="0" indent="0">
              <a:lnSpc>
                <a:spcPct val="100000"/>
              </a:lnSpc>
              <a:spcBef>
                <a:spcPts val="544"/>
              </a:spcBef>
              <a:spcAft>
                <a:spcPts val="272"/>
              </a:spcAft>
              <a:buClr>
                <a:schemeClr val="accent3"/>
              </a:buClr>
              <a:buNone/>
              <a:defRPr lang="en-US" dirty="0"/>
            </a:lvl2pPr>
            <a:lvl3pPr marL="201625" indent="-201625">
              <a:lnSpc>
                <a:spcPct val="100000"/>
              </a:lnSpc>
              <a:spcBef>
                <a:spcPts val="272"/>
              </a:spcBef>
              <a:spcAft>
                <a:spcPts val="272"/>
              </a:spcAft>
              <a:buClrTx/>
              <a:buFont typeface="Arial" panose="020B0604020202020204" pitchFamily="34" charset="0"/>
              <a:buChar char="•"/>
              <a:defRPr lang="en-US" dirty="0"/>
            </a:lvl3pPr>
            <a:lvl4pPr marL="406131" indent="-201625">
              <a:lnSpc>
                <a:spcPct val="100000"/>
              </a:lnSpc>
              <a:spcBef>
                <a:spcPts val="272"/>
              </a:spcBef>
              <a:buClrTx/>
              <a:buFont typeface="Arial" panose="020B0604020202020204" pitchFamily="34" charset="0"/>
              <a:buChar char="•"/>
              <a:defRPr lang="en-US" sz="816" dirty="0"/>
            </a:lvl4pPr>
            <a:lvl5pPr marL="812262" indent="-201625">
              <a:buClr>
                <a:schemeClr val="accent3"/>
              </a:buClr>
              <a:defRPr sz="907">
                <a:latin typeface="+mn-lt"/>
              </a:defRPr>
            </a:lvl5pPr>
          </a:lstStyle>
          <a:p>
            <a:pPr lvl="0">
              <a:lnSpc>
                <a:spcPct val="100000"/>
              </a:lnSpc>
              <a:spcBef>
                <a:spcPts val="1633"/>
              </a:spcBef>
              <a:spcAft>
                <a:spcPts val="544"/>
              </a:spcAft>
            </a:pPr>
            <a:r>
              <a:rPr lang="en-US"/>
              <a:t>Title</a:t>
            </a:r>
          </a:p>
        </p:txBody>
      </p:sp>
    </p:spTree>
    <p:extLst>
      <p:ext uri="{BB962C8B-B14F-4D97-AF65-F5344CB8AC3E}">
        <p14:creationId xmlns:p14="http://schemas.microsoft.com/office/powerpoint/2010/main" val="1096460351"/>
      </p:ext>
    </p:extLst>
  </p:cSld>
  <p:clrMapOvr>
    <a:masterClrMapping/>
  </p:clrMapOvr>
  <p:extLst>
    <p:ext uri="{DCECCB84-F9BA-43D5-87BE-67443E8EF086}">
      <p15:sldGuideLst xmlns:p15="http://schemas.microsoft.com/office/powerpoint/2012/main">
        <p15:guide id="1" pos="419">
          <p15:clr>
            <a:srgbClr val="FBAE40"/>
          </p15:clr>
        </p15:guide>
        <p15:guide id="2" pos="6316">
          <p15:clr>
            <a:srgbClr val="FBAE40"/>
          </p15:clr>
        </p15:guide>
        <p15:guide id="3" orient="horz" pos="340">
          <p15:clr>
            <a:srgbClr val="FBAE40"/>
          </p15:clr>
        </p15:guide>
        <p15:guide id="4" orient="horz" pos="442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P: 4 COLUMN WITH HEADER">
    <p:spTree>
      <p:nvGrpSpPr>
        <p:cNvPr id="1" name=""/>
        <p:cNvGrpSpPr/>
        <p:nvPr/>
      </p:nvGrpSpPr>
      <p:grpSpPr>
        <a:xfrm>
          <a:off x="0" y="0"/>
          <a:ext cx="0" cy="0"/>
          <a:chOff x="0" y="0"/>
          <a:chExt cx="0" cy="0"/>
        </a:xfrm>
      </p:grpSpPr>
      <p:sp>
        <p:nvSpPr>
          <p:cNvPr id="6" name="Content Placeholder 5"/>
          <p:cNvSpPr>
            <a:spLocks noGrp="1"/>
          </p:cNvSpPr>
          <p:nvPr>
            <p:ph sz="quarter" idx="4" hasCustomPrompt="1"/>
          </p:nvPr>
        </p:nvSpPr>
        <p:spPr>
          <a:xfrm>
            <a:off x="774994" y="1548746"/>
            <a:ext cx="2463073" cy="4418657"/>
          </a:xfrm>
          <a:prstGeom prst="rect">
            <a:avLst/>
          </a:prstGeom>
        </p:spPr>
        <p:txBody>
          <a:bodyPr lIns="0" tIns="0" rIns="0" bIns="0">
            <a:noAutofit/>
          </a:bodyPr>
          <a:lstStyle>
            <a:lvl1pPr>
              <a:lnSpc>
                <a:spcPct val="100000"/>
              </a:lnSpc>
              <a:spcBef>
                <a:spcPts val="1633"/>
              </a:spcBef>
              <a:spcAft>
                <a:spcPts val="544"/>
              </a:spcAft>
              <a:buClr>
                <a:schemeClr val="accent3"/>
              </a:buClr>
              <a:buFont typeface="Arial" panose="020B0604020202020204" pitchFamily="34" charset="0"/>
              <a:buNone/>
              <a:defRPr lang="en-US" dirty="0"/>
            </a:lvl1pPr>
            <a:lvl2pPr marL="0" indent="0">
              <a:lnSpc>
                <a:spcPct val="100000"/>
              </a:lnSpc>
              <a:spcBef>
                <a:spcPts val="544"/>
              </a:spcBef>
              <a:spcAft>
                <a:spcPts val="272"/>
              </a:spcAft>
              <a:buClr>
                <a:schemeClr val="accent3"/>
              </a:buClr>
              <a:buNone/>
              <a:defRPr lang="en-US" dirty="0"/>
            </a:lvl2pPr>
            <a:lvl3pPr marL="201625" indent="-201625">
              <a:lnSpc>
                <a:spcPct val="100000"/>
              </a:lnSpc>
              <a:spcBef>
                <a:spcPts val="272"/>
              </a:spcBef>
              <a:spcAft>
                <a:spcPts val="272"/>
              </a:spcAft>
              <a:buClrTx/>
              <a:buFont typeface="Arial" panose="020B0604020202020204" pitchFamily="34" charset="0"/>
              <a:buChar char="•"/>
              <a:defRPr lang="en-US" dirty="0"/>
            </a:lvl3pPr>
            <a:lvl4pPr marL="406131" indent="-201625">
              <a:lnSpc>
                <a:spcPct val="100000"/>
              </a:lnSpc>
              <a:spcBef>
                <a:spcPts val="272"/>
              </a:spcBef>
              <a:buClrTx/>
              <a:buFont typeface="Arial" panose="020B0604020202020204" pitchFamily="34" charset="0"/>
              <a:buChar char="•"/>
              <a:defRPr lang="en-US" sz="816" dirty="0"/>
            </a:lvl4pPr>
            <a:lvl5pPr marL="812262" indent="-201625">
              <a:buClr>
                <a:schemeClr val="accent3"/>
              </a:buClr>
              <a:defRPr sz="907">
                <a:latin typeface="+mn-lt"/>
              </a:defRPr>
            </a:lvl5pPr>
          </a:lstStyle>
          <a:p>
            <a:pPr lvl="0">
              <a:lnSpc>
                <a:spcPct val="100000"/>
              </a:lnSpc>
              <a:spcBef>
                <a:spcPts val="1633"/>
              </a:spcBef>
              <a:spcAft>
                <a:spcPts val="544"/>
              </a:spcAft>
            </a:pPr>
            <a:r>
              <a:rPr lang="en-US"/>
              <a:t>Title</a:t>
            </a:r>
          </a:p>
        </p:txBody>
      </p:sp>
      <p:sp>
        <p:nvSpPr>
          <p:cNvPr id="15" name="Title 1">
            <a:extLst>
              <a:ext uri="{FF2B5EF4-FFF2-40B4-BE49-F238E27FC236}">
                <a16:creationId xmlns:a16="http://schemas.microsoft.com/office/drawing/2014/main" id="{4116A9D1-0CA4-4FB6-93F0-7067022D1C80}"/>
              </a:ext>
            </a:extLst>
          </p:cNvPr>
          <p:cNvSpPr>
            <a:spLocks noGrp="1"/>
          </p:cNvSpPr>
          <p:nvPr>
            <p:ph type="title"/>
          </p:nvPr>
        </p:nvSpPr>
        <p:spPr>
          <a:xfrm>
            <a:off x="758494" y="489651"/>
            <a:ext cx="10675014" cy="329795"/>
          </a:xfrm>
        </p:spPr>
        <p:txBody>
          <a:bodyPr lIns="0" tIns="0" rIns="0" bIns="0" anchor="ctr" anchorCtr="0"/>
          <a:lstStyle/>
          <a:p>
            <a:r>
              <a:rPr lang="en-US"/>
              <a:t>Click to edit Master title style</a:t>
            </a:r>
          </a:p>
        </p:txBody>
      </p:sp>
      <p:sp>
        <p:nvSpPr>
          <p:cNvPr id="16" name="Text Placeholder 6">
            <a:extLst>
              <a:ext uri="{FF2B5EF4-FFF2-40B4-BE49-F238E27FC236}">
                <a16:creationId xmlns:a16="http://schemas.microsoft.com/office/drawing/2014/main" id="{F944373B-096F-4BB5-9F63-BA6CC66A9BEE}"/>
              </a:ext>
            </a:extLst>
          </p:cNvPr>
          <p:cNvSpPr>
            <a:spLocks noGrp="1"/>
          </p:cNvSpPr>
          <p:nvPr>
            <p:ph type="body" sz="quarter" idx="18" hasCustomPrompt="1"/>
          </p:nvPr>
        </p:nvSpPr>
        <p:spPr>
          <a:xfrm>
            <a:off x="758494" y="819447"/>
            <a:ext cx="10675014" cy="329794"/>
          </a:xfrm>
          <a:prstGeom prst="rect">
            <a:avLst/>
          </a:prstGeom>
        </p:spPr>
        <p:txBody>
          <a:bodyPr lIns="0" tIns="0" rIns="0" bIns="0" anchor="ctr" anchorCtr="0"/>
          <a:lstStyle>
            <a:lvl1pPr marL="0" indent="0">
              <a:buNone/>
              <a:defRPr sz="2177" b="0" cap="all" baseline="0"/>
            </a:lvl1pPr>
            <a:lvl2pPr marL="403250" indent="0">
              <a:buNone/>
              <a:defRPr/>
            </a:lvl2pPr>
            <a:lvl3pPr marL="807941" indent="0">
              <a:buNone/>
              <a:defRPr/>
            </a:lvl3pPr>
            <a:lvl4pPr marL="1212632" indent="0">
              <a:buNone/>
              <a:defRPr/>
            </a:lvl4pPr>
            <a:lvl5pPr marL="1615882" indent="0">
              <a:buNone/>
              <a:defRPr/>
            </a:lvl5pPr>
          </a:lstStyle>
          <a:p>
            <a:pPr lvl="0"/>
            <a:r>
              <a:rPr lang="en-US"/>
              <a:t>Sub-heading</a:t>
            </a:r>
          </a:p>
        </p:txBody>
      </p:sp>
      <p:sp>
        <p:nvSpPr>
          <p:cNvPr id="18" name="Date Placeholder 6">
            <a:extLst>
              <a:ext uri="{FF2B5EF4-FFF2-40B4-BE49-F238E27FC236}">
                <a16:creationId xmlns:a16="http://schemas.microsoft.com/office/drawing/2014/main" id="{F2CC0911-E908-4D3E-9CCC-74B222BF12F5}"/>
              </a:ext>
            </a:extLst>
          </p:cNvPr>
          <p:cNvSpPr>
            <a:spLocks noGrp="1"/>
          </p:cNvSpPr>
          <p:nvPr>
            <p:ph type="dt" sz="half" idx="2"/>
          </p:nvPr>
        </p:nvSpPr>
        <p:spPr>
          <a:xfrm>
            <a:off x="764286" y="6366910"/>
            <a:ext cx="2473781" cy="365798"/>
          </a:xfrm>
          <a:prstGeom prst="rect">
            <a:avLst/>
          </a:prstGeom>
        </p:spPr>
        <p:txBody>
          <a:bodyPr lIns="0" tIns="0" rIns="0" bIns="0" anchor="t"/>
          <a:lstStyle>
            <a:lvl1pPr>
              <a:defRPr sz="726">
                <a:solidFill>
                  <a:schemeClr val="tx1"/>
                </a:solidFill>
              </a:defRPr>
            </a:lvl1pPr>
          </a:lstStyle>
          <a:p>
            <a:pPr>
              <a:defRPr/>
            </a:pPr>
            <a:fld id="{3FDD708F-5BC0-44CD-9173-DFFAAEA4E902}" type="datetime6">
              <a:rPr lang="en-US" smtClean="0"/>
              <a:t>June 23</a:t>
            </a:fld>
            <a:endParaRPr lang="en-US"/>
          </a:p>
        </p:txBody>
      </p:sp>
      <p:sp>
        <p:nvSpPr>
          <p:cNvPr id="19" name="Footer Placeholder 7">
            <a:extLst>
              <a:ext uri="{FF2B5EF4-FFF2-40B4-BE49-F238E27FC236}">
                <a16:creationId xmlns:a16="http://schemas.microsoft.com/office/drawing/2014/main" id="{4D3DA7BC-A284-41E3-AAC6-E6516EEC1DDB}"/>
              </a:ext>
            </a:extLst>
          </p:cNvPr>
          <p:cNvSpPr>
            <a:spLocks noGrp="1"/>
          </p:cNvSpPr>
          <p:nvPr>
            <p:ph type="ftr" sz="quarter" idx="3"/>
          </p:nvPr>
        </p:nvSpPr>
        <p:spPr>
          <a:xfrm>
            <a:off x="3506808" y="6366910"/>
            <a:ext cx="5178386" cy="365798"/>
          </a:xfrm>
          <a:prstGeom prst="rect">
            <a:avLst/>
          </a:prstGeom>
        </p:spPr>
        <p:txBody>
          <a:bodyPr lIns="0" tIns="0" rIns="0" bIns="0" anchor="t"/>
          <a:lstStyle>
            <a:lvl1pPr algn="ctr">
              <a:defRPr sz="726">
                <a:solidFill>
                  <a:schemeClr val="tx1"/>
                </a:solidFill>
              </a:defRPr>
            </a:lvl1pPr>
          </a:lstStyle>
          <a:p>
            <a:pPr>
              <a:defRPr/>
            </a:pPr>
            <a:r>
              <a:rPr lang="en-US"/>
              <a:t>DRAFT FOR COMMENT</a:t>
            </a:r>
          </a:p>
        </p:txBody>
      </p:sp>
      <p:sp>
        <p:nvSpPr>
          <p:cNvPr id="20" name="Slide Number Placeholder 8">
            <a:extLst>
              <a:ext uri="{FF2B5EF4-FFF2-40B4-BE49-F238E27FC236}">
                <a16:creationId xmlns:a16="http://schemas.microsoft.com/office/drawing/2014/main" id="{AE9F899C-B64A-450F-B4E0-653D0CC12EA8}"/>
              </a:ext>
            </a:extLst>
          </p:cNvPr>
          <p:cNvSpPr>
            <a:spLocks noGrp="1"/>
          </p:cNvSpPr>
          <p:nvPr>
            <p:ph type="sldNum" sz="quarter" idx="25"/>
          </p:nvPr>
        </p:nvSpPr>
        <p:spPr>
          <a:xfrm>
            <a:off x="8953934" y="6366910"/>
            <a:ext cx="2473780" cy="365798"/>
          </a:xfrm>
          <a:prstGeom prst="rect">
            <a:avLst/>
          </a:prstGeom>
        </p:spPr>
        <p:txBody>
          <a:bodyPr lIns="0" tIns="0" rIns="0" bIns="0" anchor="t"/>
          <a:lstStyle>
            <a:lvl1pPr algn="r">
              <a:defRPr sz="726">
                <a:solidFill>
                  <a:schemeClr val="tx1"/>
                </a:solidFill>
              </a:defRPr>
            </a:lvl1pPr>
          </a:lstStyle>
          <a:p>
            <a:pPr>
              <a:defRPr/>
            </a:pPr>
            <a:fld id="{43337955-A80E-467B-80A5-C8DC2926F006}" type="slidenum">
              <a:rPr lang="en-US" smtClean="0"/>
              <a:pPr>
                <a:defRPr/>
              </a:pPr>
              <a:t>‹#›</a:t>
            </a:fld>
            <a:endParaRPr lang="en-US"/>
          </a:p>
        </p:txBody>
      </p:sp>
      <p:sp>
        <p:nvSpPr>
          <p:cNvPr id="11" name="Content Placeholder 5">
            <a:extLst>
              <a:ext uri="{FF2B5EF4-FFF2-40B4-BE49-F238E27FC236}">
                <a16:creationId xmlns:a16="http://schemas.microsoft.com/office/drawing/2014/main" id="{537D2D37-893A-4474-9D5E-F3B29B90B8AA}"/>
              </a:ext>
            </a:extLst>
          </p:cNvPr>
          <p:cNvSpPr>
            <a:spLocks noGrp="1"/>
          </p:cNvSpPr>
          <p:nvPr>
            <p:ph sz="quarter" idx="29" hasCustomPrompt="1"/>
          </p:nvPr>
        </p:nvSpPr>
        <p:spPr>
          <a:xfrm>
            <a:off x="3506808" y="1548743"/>
            <a:ext cx="2463073" cy="4418657"/>
          </a:xfrm>
          <a:prstGeom prst="rect">
            <a:avLst/>
          </a:prstGeom>
        </p:spPr>
        <p:txBody>
          <a:bodyPr lIns="0" tIns="0" rIns="0" bIns="0">
            <a:noAutofit/>
          </a:bodyPr>
          <a:lstStyle>
            <a:lvl1pPr>
              <a:lnSpc>
                <a:spcPct val="100000"/>
              </a:lnSpc>
              <a:spcBef>
                <a:spcPts val="1633"/>
              </a:spcBef>
              <a:spcAft>
                <a:spcPts val="544"/>
              </a:spcAft>
              <a:buClr>
                <a:schemeClr val="accent3"/>
              </a:buClr>
              <a:buFont typeface="Arial" panose="020B0604020202020204" pitchFamily="34" charset="0"/>
              <a:buNone/>
              <a:defRPr lang="en-US" dirty="0"/>
            </a:lvl1pPr>
            <a:lvl2pPr marL="0" indent="0">
              <a:lnSpc>
                <a:spcPct val="100000"/>
              </a:lnSpc>
              <a:spcBef>
                <a:spcPts val="544"/>
              </a:spcBef>
              <a:spcAft>
                <a:spcPts val="272"/>
              </a:spcAft>
              <a:buClr>
                <a:schemeClr val="accent3"/>
              </a:buClr>
              <a:buNone/>
              <a:defRPr lang="en-US" dirty="0"/>
            </a:lvl2pPr>
            <a:lvl3pPr marL="201625" indent="-201625">
              <a:lnSpc>
                <a:spcPct val="100000"/>
              </a:lnSpc>
              <a:spcBef>
                <a:spcPts val="272"/>
              </a:spcBef>
              <a:spcAft>
                <a:spcPts val="272"/>
              </a:spcAft>
              <a:buClrTx/>
              <a:buFont typeface="Arial" panose="020B0604020202020204" pitchFamily="34" charset="0"/>
              <a:buChar char="•"/>
              <a:defRPr lang="en-US" dirty="0"/>
            </a:lvl3pPr>
            <a:lvl4pPr marL="406131" indent="-201625">
              <a:lnSpc>
                <a:spcPct val="100000"/>
              </a:lnSpc>
              <a:spcBef>
                <a:spcPts val="272"/>
              </a:spcBef>
              <a:buClrTx/>
              <a:buFont typeface="Arial" panose="020B0604020202020204" pitchFamily="34" charset="0"/>
              <a:buChar char="•"/>
              <a:defRPr lang="en-US" sz="816" dirty="0"/>
            </a:lvl4pPr>
            <a:lvl5pPr marL="812262" indent="-201625">
              <a:buClr>
                <a:schemeClr val="accent3"/>
              </a:buClr>
              <a:defRPr sz="907">
                <a:latin typeface="+mn-lt"/>
              </a:defRPr>
            </a:lvl5pPr>
          </a:lstStyle>
          <a:p>
            <a:pPr lvl="0">
              <a:lnSpc>
                <a:spcPct val="100000"/>
              </a:lnSpc>
              <a:spcBef>
                <a:spcPts val="1633"/>
              </a:spcBef>
              <a:spcAft>
                <a:spcPts val="544"/>
              </a:spcAft>
            </a:pPr>
            <a:r>
              <a:rPr lang="en-US"/>
              <a:t>Title</a:t>
            </a:r>
          </a:p>
        </p:txBody>
      </p:sp>
      <p:sp>
        <p:nvSpPr>
          <p:cNvPr id="12" name="Content Placeholder 5">
            <a:extLst>
              <a:ext uri="{FF2B5EF4-FFF2-40B4-BE49-F238E27FC236}">
                <a16:creationId xmlns:a16="http://schemas.microsoft.com/office/drawing/2014/main" id="{D1158800-B38D-4D36-9123-04E2EDAA816E}"/>
              </a:ext>
            </a:extLst>
          </p:cNvPr>
          <p:cNvSpPr>
            <a:spLocks noGrp="1"/>
          </p:cNvSpPr>
          <p:nvPr>
            <p:ph sz="quarter" idx="30" hasCustomPrompt="1"/>
          </p:nvPr>
        </p:nvSpPr>
        <p:spPr>
          <a:xfrm>
            <a:off x="6238622" y="1548742"/>
            <a:ext cx="2463073" cy="4418657"/>
          </a:xfrm>
          <a:prstGeom prst="rect">
            <a:avLst/>
          </a:prstGeom>
        </p:spPr>
        <p:txBody>
          <a:bodyPr lIns="0" tIns="0" rIns="0" bIns="0">
            <a:noAutofit/>
          </a:bodyPr>
          <a:lstStyle>
            <a:lvl1pPr>
              <a:lnSpc>
                <a:spcPct val="100000"/>
              </a:lnSpc>
              <a:spcBef>
                <a:spcPts val="1633"/>
              </a:spcBef>
              <a:spcAft>
                <a:spcPts val="544"/>
              </a:spcAft>
              <a:buClr>
                <a:schemeClr val="accent3"/>
              </a:buClr>
              <a:buFont typeface="Arial" panose="020B0604020202020204" pitchFamily="34" charset="0"/>
              <a:buNone/>
              <a:defRPr lang="en-US" dirty="0"/>
            </a:lvl1pPr>
            <a:lvl2pPr marL="0" indent="0">
              <a:lnSpc>
                <a:spcPct val="100000"/>
              </a:lnSpc>
              <a:spcBef>
                <a:spcPts val="544"/>
              </a:spcBef>
              <a:spcAft>
                <a:spcPts val="272"/>
              </a:spcAft>
              <a:buClr>
                <a:schemeClr val="accent3"/>
              </a:buClr>
              <a:buNone/>
              <a:defRPr lang="en-US" dirty="0"/>
            </a:lvl2pPr>
            <a:lvl3pPr marL="201625" indent="-201625">
              <a:lnSpc>
                <a:spcPct val="100000"/>
              </a:lnSpc>
              <a:spcBef>
                <a:spcPts val="272"/>
              </a:spcBef>
              <a:spcAft>
                <a:spcPts val="272"/>
              </a:spcAft>
              <a:buClrTx/>
              <a:buFont typeface="Arial" panose="020B0604020202020204" pitchFamily="34" charset="0"/>
              <a:buChar char="•"/>
              <a:defRPr lang="en-US" dirty="0"/>
            </a:lvl3pPr>
            <a:lvl4pPr marL="406131" indent="-201625">
              <a:lnSpc>
                <a:spcPct val="100000"/>
              </a:lnSpc>
              <a:spcBef>
                <a:spcPts val="272"/>
              </a:spcBef>
              <a:buClrTx/>
              <a:buFont typeface="Arial" panose="020B0604020202020204" pitchFamily="34" charset="0"/>
              <a:buChar char="•"/>
              <a:defRPr lang="en-US" sz="816" dirty="0"/>
            </a:lvl4pPr>
            <a:lvl5pPr marL="812262" indent="-201625">
              <a:buClr>
                <a:schemeClr val="accent3"/>
              </a:buClr>
              <a:defRPr sz="907">
                <a:latin typeface="+mn-lt"/>
              </a:defRPr>
            </a:lvl5pPr>
          </a:lstStyle>
          <a:p>
            <a:pPr lvl="0">
              <a:lnSpc>
                <a:spcPct val="100000"/>
              </a:lnSpc>
              <a:spcBef>
                <a:spcPts val="1633"/>
              </a:spcBef>
              <a:spcAft>
                <a:spcPts val="544"/>
              </a:spcAft>
            </a:pPr>
            <a:r>
              <a:rPr lang="en-US"/>
              <a:t>Title</a:t>
            </a:r>
          </a:p>
        </p:txBody>
      </p:sp>
      <p:sp>
        <p:nvSpPr>
          <p:cNvPr id="17" name="Content Placeholder 5">
            <a:extLst>
              <a:ext uri="{FF2B5EF4-FFF2-40B4-BE49-F238E27FC236}">
                <a16:creationId xmlns:a16="http://schemas.microsoft.com/office/drawing/2014/main" id="{0C05AA9A-3920-4D4F-8154-B9F6BE593924}"/>
              </a:ext>
            </a:extLst>
          </p:cNvPr>
          <p:cNvSpPr>
            <a:spLocks noGrp="1"/>
          </p:cNvSpPr>
          <p:nvPr>
            <p:ph sz="quarter" idx="31" hasCustomPrompt="1"/>
          </p:nvPr>
        </p:nvSpPr>
        <p:spPr>
          <a:xfrm>
            <a:off x="8970436" y="1548742"/>
            <a:ext cx="2463073" cy="4418657"/>
          </a:xfrm>
          <a:prstGeom prst="rect">
            <a:avLst/>
          </a:prstGeom>
        </p:spPr>
        <p:txBody>
          <a:bodyPr lIns="0" tIns="0" rIns="0" bIns="0">
            <a:noAutofit/>
          </a:bodyPr>
          <a:lstStyle>
            <a:lvl1pPr>
              <a:lnSpc>
                <a:spcPct val="100000"/>
              </a:lnSpc>
              <a:spcBef>
                <a:spcPts val="1633"/>
              </a:spcBef>
              <a:spcAft>
                <a:spcPts val="544"/>
              </a:spcAft>
              <a:buClr>
                <a:schemeClr val="accent3"/>
              </a:buClr>
              <a:buFont typeface="Arial" panose="020B0604020202020204" pitchFamily="34" charset="0"/>
              <a:buNone/>
              <a:defRPr lang="en-US" dirty="0"/>
            </a:lvl1pPr>
            <a:lvl2pPr marL="0" indent="0">
              <a:lnSpc>
                <a:spcPct val="100000"/>
              </a:lnSpc>
              <a:spcBef>
                <a:spcPts val="544"/>
              </a:spcBef>
              <a:spcAft>
                <a:spcPts val="272"/>
              </a:spcAft>
              <a:buClr>
                <a:schemeClr val="accent3"/>
              </a:buClr>
              <a:buNone/>
              <a:defRPr lang="en-US" dirty="0"/>
            </a:lvl2pPr>
            <a:lvl3pPr marL="201625" indent="-201625">
              <a:lnSpc>
                <a:spcPct val="100000"/>
              </a:lnSpc>
              <a:spcBef>
                <a:spcPts val="272"/>
              </a:spcBef>
              <a:spcAft>
                <a:spcPts val="272"/>
              </a:spcAft>
              <a:buClrTx/>
              <a:buFont typeface="Arial" panose="020B0604020202020204" pitchFamily="34" charset="0"/>
              <a:buChar char="•"/>
              <a:defRPr lang="en-US" dirty="0"/>
            </a:lvl3pPr>
            <a:lvl4pPr marL="406131" indent="-201625">
              <a:lnSpc>
                <a:spcPct val="100000"/>
              </a:lnSpc>
              <a:spcBef>
                <a:spcPts val="272"/>
              </a:spcBef>
              <a:buClrTx/>
              <a:buFont typeface="Arial" panose="020B0604020202020204" pitchFamily="34" charset="0"/>
              <a:buChar char="•"/>
              <a:defRPr lang="en-US" sz="816" dirty="0"/>
            </a:lvl4pPr>
            <a:lvl5pPr marL="812262" indent="-201625">
              <a:buClr>
                <a:schemeClr val="accent3"/>
              </a:buClr>
              <a:defRPr sz="907">
                <a:latin typeface="+mn-lt"/>
              </a:defRPr>
            </a:lvl5pPr>
          </a:lstStyle>
          <a:p>
            <a:pPr lvl="0">
              <a:lnSpc>
                <a:spcPct val="100000"/>
              </a:lnSpc>
              <a:spcBef>
                <a:spcPts val="1633"/>
              </a:spcBef>
              <a:spcAft>
                <a:spcPts val="544"/>
              </a:spcAft>
            </a:pPr>
            <a:r>
              <a:rPr lang="en-US"/>
              <a:t>Title</a:t>
            </a:r>
          </a:p>
        </p:txBody>
      </p:sp>
    </p:spTree>
    <p:extLst>
      <p:ext uri="{BB962C8B-B14F-4D97-AF65-F5344CB8AC3E}">
        <p14:creationId xmlns:p14="http://schemas.microsoft.com/office/powerpoint/2010/main" val="215366593"/>
      </p:ext>
    </p:extLst>
  </p:cSld>
  <p:clrMapOvr>
    <a:masterClrMapping/>
  </p:clrMapOvr>
  <p:extLst>
    <p:ext uri="{DCECCB84-F9BA-43D5-87BE-67443E8EF086}">
      <p15:sldGuideLst xmlns:p15="http://schemas.microsoft.com/office/powerpoint/2012/main">
        <p15:guide id="1" pos="419">
          <p15:clr>
            <a:srgbClr val="FBAE40"/>
          </p15:clr>
        </p15:guide>
        <p15:guide id="2" pos="6316">
          <p15:clr>
            <a:srgbClr val="FBAE40"/>
          </p15:clr>
        </p15:guide>
        <p15:guide id="3" orient="horz" pos="340">
          <p15:clr>
            <a:srgbClr val="FBAE40"/>
          </p15:clr>
        </p15:guide>
        <p15:guide id="4" orient="horz" pos="442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P: 1 COLUMN, GRAPH TABLE OR IMAGE (WITH 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116A9D1-0CA4-4FB6-93F0-7067022D1C80}"/>
              </a:ext>
            </a:extLst>
          </p:cNvPr>
          <p:cNvSpPr>
            <a:spLocks noGrp="1"/>
          </p:cNvSpPr>
          <p:nvPr>
            <p:ph type="title"/>
          </p:nvPr>
        </p:nvSpPr>
        <p:spPr>
          <a:xfrm>
            <a:off x="758494" y="489651"/>
            <a:ext cx="10675014" cy="329795"/>
          </a:xfrm>
        </p:spPr>
        <p:txBody>
          <a:bodyPr lIns="0" tIns="0" rIns="0" bIns="0" anchor="ctr" anchorCtr="0"/>
          <a:lstStyle/>
          <a:p>
            <a:r>
              <a:rPr lang="en-US"/>
              <a:t>Click to edit Master title style</a:t>
            </a:r>
          </a:p>
        </p:txBody>
      </p:sp>
      <p:sp>
        <p:nvSpPr>
          <p:cNvPr id="16" name="Text Placeholder 6">
            <a:extLst>
              <a:ext uri="{FF2B5EF4-FFF2-40B4-BE49-F238E27FC236}">
                <a16:creationId xmlns:a16="http://schemas.microsoft.com/office/drawing/2014/main" id="{F944373B-096F-4BB5-9F63-BA6CC66A9BEE}"/>
              </a:ext>
            </a:extLst>
          </p:cNvPr>
          <p:cNvSpPr>
            <a:spLocks noGrp="1"/>
          </p:cNvSpPr>
          <p:nvPr>
            <p:ph type="body" sz="quarter" idx="18" hasCustomPrompt="1"/>
          </p:nvPr>
        </p:nvSpPr>
        <p:spPr>
          <a:xfrm>
            <a:off x="758494" y="819447"/>
            <a:ext cx="10675014" cy="329794"/>
          </a:xfrm>
          <a:prstGeom prst="rect">
            <a:avLst/>
          </a:prstGeom>
        </p:spPr>
        <p:txBody>
          <a:bodyPr lIns="0" tIns="0" rIns="0" bIns="0" anchor="ctr" anchorCtr="0"/>
          <a:lstStyle>
            <a:lvl1pPr marL="0" indent="0">
              <a:buNone/>
              <a:defRPr sz="2177" b="0" cap="all" baseline="0"/>
            </a:lvl1pPr>
            <a:lvl2pPr marL="403250" indent="0">
              <a:buNone/>
              <a:defRPr/>
            </a:lvl2pPr>
            <a:lvl3pPr marL="807941" indent="0">
              <a:buNone/>
              <a:defRPr/>
            </a:lvl3pPr>
            <a:lvl4pPr marL="1212632" indent="0">
              <a:buNone/>
              <a:defRPr/>
            </a:lvl4pPr>
            <a:lvl5pPr marL="1615882" indent="0">
              <a:buNone/>
              <a:defRPr/>
            </a:lvl5pPr>
          </a:lstStyle>
          <a:p>
            <a:pPr lvl="0"/>
            <a:r>
              <a:rPr lang="en-US"/>
              <a:t>Sub-heading</a:t>
            </a:r>
          </a:p>
        </p:txBody>
      </p:sp>
      <p:sp>
        <p:nvSpPr>
          <p:cNvPr id="19" name="Content Placeholder 2">
            <a:extLst>
              <a:ext uri="{FF2B5EF4-FFF2-40B4-BE49-F238E27FC236}">
                <a16:creationId xmlns:a16="http://schemas.microsoft.com/office/drawing/2014/main" id="{F957E5C1-7187-4454-BB73-B652EFA6D3AF}"/>
              </a:ext>
            </a:extLst>
          </p:cNvPr>
          <p:cNvSpPr>
            <a:spLocks noGrp="1"/>
          </p:cNvSpPr>
          <p:nvPr>
            <p:ph sz="quarter" idx="25" hasCustomPrompt="1"/>
          </p:nvPr>
        </p:nvSpPr>
        <p:spPr>
          <a:xfrm>
            <a:off x="3506445" y="1548745"/>
            <a:ext cx="7927062" cy="4419242"/>
          </a:xfrm>
          <a:prstGeom prst="rect">
            <a:avLst/>
          </a:prstGeom>
          <a:solidFill>
            <a:schemeClr val="bg1">
              <a:lumMod val="95000"/>
            </a:schemeClr>
          </a:solidFill>
        </p:spPr>
        <p:txBody>
          <a:bodyPr vert="horz" lIns="91440" tIns="45720" rIns="91440" bIns="45720" rtlCol="0" anchor="ctr">
            <a:normAutofit/>
          </a:bodyPr>
          <a:lstStyle>
            <a:lvl1pPr>
              <a:defRPr lang="en-US" sz="1270" b="1" dirty="0" smtClean="0">
                <a:solidFill>
                  <a:schemeClr val="tx1">
                    <a:lumMod val="50000"/>
                    <a:lumOff val="50000"/>
                  </a:schemeClr>
                </a:solidFill>
              </a:defRPr>
            </a:lvl1pPr>
            <a:lvl2pPr>
              <a:defRPr lang="en-US" dirty="0" smtClean="0"/>
            </a:lvl2pPr>
            <a:lvl3pPr>
              <a:defRPr lang="en-US" dirty="0" smtClean="0"/>
            </a:lvl3pPr>
            <a:lvl4pPr>
              <a:defRPr lang="en-US" dirty="0" smtClean="0"/>
            </a:lvl4pPr>
            <a:lvl5pPr>
              <a:defRPr lang="en-GB" dirty="0"/>
            </a:lvl5pPr>
          </a:lstStyle>
          <a:p>
            <a:pPr lvl="0" algn="ctr">
              <a:buNone/>
            </a:pPr>
            <a:r>
              <a:rPr lang="en-US"/>
              <a:t>ADD GRAPH, TABLE OR IMAGE</a:t>
            </a:r>
          </a:p>
        </p:txBody>
      </p:sp>
      <p:sp>
        <p:nvSpPr>
          <p:cNvPr id="20" name="Date Placeholder 6">
            <a:extLst>
              <a:ext uri="{FF2B5EF4-FFF2-40B4-BE49-F238E27FC236}">
                <a16:creationId xmlns:a16="http://schemas.microsoft.com/office/drawing/2014/main" id="{0716DBCD-7AFF-4354-A6EC-D526B3246D28}"/>
              </a:ext>
            </a:extLst>
          </p:cNvPr>
          <p:cNvSpPr>
            <a:spLocks noGrp="1"/>
          </p:cNvSpPr>
          <p:nvPr>
            <p:ph type="dt" sz="half" idx="2"/>
          </p:nvPr>
        </p:nvSpPr>
        <p:spPr>
          <a:xfrm>
            <a:off x="764286" y="6366910"/>
            <a:ext cx="2473781" cy="365798"/>
          </a:xfrm>
          <a:prstGeom prst="rect">
            <a:avLst/>
          </a:prstGeom>
        </p:spPr>
        <p:txBody>
          <a:bodyPr lIns="0" tIns="0" rIns="0" bIns="0" anchor="t"/>
          <a:lstStyle>
            <a:lvl1pPr>
              <a:defRPr sz="726">
                <a:solidFill>
                  <a:schemeClr val="tx1"/>
                </a:solidFill>
              </a:defRPr>
            </a:lvl1pPr>
          </a:lstStyle>
          <a:p>
            <a:pPr>
              <a:defRPr/>
            </a:pPr>
            <a:fld id="{42A786FF-476C-493D-9CEB-2889733F1A28}" type="datetime6">
              <a:rPr lang="en-US" smtClean="0"/>
              <a:t>June 23</a:t>
            </a:fld>
            <a:endParaRPr lang="en-US"/>
          </a:p>
        </p:txBody>
      </p:sp>
      <p:sp>
        <p:nvSpPr>
          <p:cNvPr id="21" name="Footer Placeholder 7">
            <a:extLst>
              <a:ext uri="{FF2B5EF4-FFF2-40B4-BE49-F238E27FC236}">
                <a16:creationId xmlns:a16="http://schemas.microsoft.com/office/drawing/2014/main" id="{79E8AD17-5B28-4BD2-81CE-8BB59B05B29B}"/>
              </a:ext>
            </a:extLst>
          </p:cNvPr>
          <p:cNvSpPr>
            <a:spLocks noGrp="1"/>
          </p:cNvSpPr>
          <p:nvPr>
            <p:ph type="ftr" sz="quarter" idx="3"/>
          </p:nvPr>
        </p:nvSpPr>
        <p:spPr>
          <a:xfrm>
            <a:off x="3506808" y="6366910"/>
            <a:ext cx="5178386" cy="365798"/>
          </a:xfrm>
          <a:prstGeom prst="rect">
            <a:avLst/>
          </a:prstGeom>
        </p:spPr>
        <p:txBody>
          <a:bodyPr lIns="0" tIns="0" rIns="0" bIns="0" anchor="t"/>
          <a:lstStyle>
            <a:lvl1pPr algn="ctr">
              <a:defRPr sz="726">
                <a:solidFill>
                  <a:schemeClr val="tx1"/>
                </a:solidFill>
              </a:defRPr>
            </a:lvl1pPr>
          </a:lstStyle>
          <a:p>
            <a:pPr>
              <a:defRPr/>
            </a:pPr>
            <a:r>
              <a:rPr lang="en-US"/>
              <a:t>DRAFT FOR COMMENT</a:t>
            </a:r>
          </a:p>
        </p:txBody>
      </p:sp>
      <p:sp>
        <p:nvSpPr>
          <p:cNvPr id="22" name="Slide Number Placeholder 8">
            <a:extLst>
              <a:ext uri="{FF2B5EF4-FFF2-40B4-BE49-F238E27FC236}">
                <a16:creationId xmlns:a16="http://schemas.microsoft.com/office/drawing/2014/main" id="{8A300B6C-1021-45BC-902C-FDA094AE5750}"/>
              </a:ext>
            </a:extLst>
          </p:cNvPr>
          <p:cNvSpPr>
            <a:spLocks noGrp="1"/>
          </p:cNvSpPr>
          <p:nvPr>
            <p:ph type="sldNum" sz="quarter" idx="26"/>
          </p:nvPr>
        </p:nvSpPr>
        <p:spPr>
          <a:xfrm>
            <a:off x="8953934" y="6366910"/>
            <a:ext cx="2473780" cy="365798"/>
          </a:xfrm>
          <a:prstGeom prst="rect">
            <a:avLst/>
          </a:prstGeom>
        </p:spPr>
        <p:txBody>
          <a:bodyPr lIns="0" tIns="0" rIns="0" bIns="0" anchor="t"/>
          <a:lstStyle>
            <a:lvl1pPr algn="r">
              <a:defRPr sz="726">
                <a:solidFill>
                  <a:schemeClr val="tx1"/>
                </a:solidFill>
              </a:defRPr>
            </a:lvl1pPr>
          </a:lstStyle>
          <a:p>
            <a:pPr>
              <a:defRPr/>
            </a:pPr>
            <a:fld id="{43337955-A80E-467B-80A5-C8DC2926F006}" type="slidenum">
              <a:rPr lang="en-US" smtClean="0"/>
              <a:pPr>
                <a:defRPr/>
              </a:pPr>
              <a:t>‹#›</a:t>
            </a:fld>
            <a:endParaRPr lang="en-US"/>
          </a:p>
        </p:txBody>
      </p:sp>
      <p:sp>
        <p:nvSpPr>
          <p:cNvPr id="10" name="Content Placeholder 5">
            <a:extLst>
              <a:ext uri="{FF2B5EF4-FFF2-40B4-BE49-F238E27FC236}">
                <a16:creationId xmlns:a16="http://schemas.microsoft.com/office/drawing/2014/main" id="{FBEF436E-A6B1-483A-83B0-D2B3BBB6835A}"/>
              </a:ext>
            </a:extLst>
          </p:cNvPr>
          <p:cNvSpPr>
            <a:spLocks noGrp="1"/>
          </p:cNvSpPr>
          <p:nvPr>
            <p:ph sz="quarter" idx="4" hasCustomPrompt="1"/>
          </p:nvPr>
        </p:nvSpPr>
        <p:spPr>
          <a:xfrm>
            <a:off x="774994" y="1548746"/>
            <a:ext cx="2463073" cy="4418657"/>
          </a:xfrm>
          <a:prstGeom prst="rect">
            <a:avLst/>
          </a:prstGeom>
        </p:spPr>
        <p:txBody>
          <a:bodyPr lIns="0" tIns="0" rIns="0" bIns="0">
            <a:noAutofit/>
          </a:bodyPr>
          <a:lstStyle>
            <a:lvl1pPr>
              <a:lnSpc>
                <a:spcPct val="100000"/>
              </a:lnSpc>
              <a:spcBef>
                <a:spcPts val="1633"/>
              </a:spcBef>
              <a:spcAft>
                <a:spcPts val="544"/>
              </a:spcAft>
              <a:buClr>
                <a:schemeClr val="accent3"/>
              </a:buClr>
              <a:buFont typeface="Arial" panose="020B0604020202020204" pitchFamily="34" charset="0"/>
              <a:buNone/>
              <a:defRPr lang="en-US" dirty="0"/>
            </a:lvl1pPr>
            <a:lvl2pPr marL="0" indent="0">
              <a:lnSpc>
                <a:spcPct val="100000"/>
              </a:lnSpc>
              <a:spcBef>
                <a:spcPts val="544"/>
              </a:spcBef>
              <a:spcAft>
                <a:spcPts val="272"/>
              </a:spcAft>
              <a:buClr>
                <a:schemeClr val="accent3"/>
              </a:buClr>
              <a:buNone/>
              <a:defRPr lang="en-US" dirty="0"/>
            </a:lvl2pPr>
            <a:lvl3pPr marL="201625" indent="-201625">
              <a:lnSpc>
                <a:spcPct val="100000"/>
              </a:lnSpc>
              <a:spcBef>
                <a:spcPts val="272"/>
              </a:spcBef>
              <a:spcAft>
                <a:spcPts val="272"/>
              </a:spcAft>
              <a:buClrTx/>
              <a:buFont typeface="Arial" panose="020B0604020202020204" pitchFamily="34" charset="0"/>
              <a:buChar char="•"/>
              <a:defRPr lang="en-US" dirty="0"/>
            </a:lvl3pPr>
            <a:lvl4pPr marL="406131" indent="-201625">
              <a:lnSpc>
                <a:spcPct val="100000"/>
              </a:lnSpc>
              <a:spcBef>
                <a:spcPts val="272"/>
              </a:spcBef>
              <a:buClrTx/>
              <a:buFont typeface="Arial" panose="020B0604020202020204" pitchFamily="34" charset="0"/>
              <a:buChar char="•"/>
              <a:defRPr lang="en-US" sz="816" dirty="0"/>
            </a:lvl4pPr>
            <a:lvl5pPr marL="812262" indent="-201625">
              <a:buClr>
                <a:schemeClr val="accent3"/>
              </a:buClr>
              <a:defRPr sz="907">
                <a:latin typeface="+mn-lt"/>
              </a:defRPr>
            </a:lvl5pPr>
          </a:lstStyle>
          <a:p>
            <a:pPr lvl="0">
              <a:lnSpc>
                <a:spcPct val="100000"/>
              </a:lnSpc>
              <a:spcBef>
                <a:spcPts val="1633"/>
              </a:spcBef>
              <a:spcAft>
                <a:spcPts val="544"/>
              </a:spcAft>
            </a:pPr>
            <a:r>
              <a:rPr lang="en-US"/>
              <a:t>Title</a:t>
            </a:r>
          </a:p>
        </p:txBody>
      </p:sp>
    </p:spTree>
    <p:extLst>
      <p:ext uri="{BB962C8B-B14F-4D97-AF65-F5344CB8AC3E}">
        <p14:creationId xmlns:p14="http://schemas.microsoft.com/office/powerpoint/2010/main" val="1890256446"/>
      </p:ext>
    </p:extLst>
  </p:cSld>
  <p:clrMapOvr>
    <a:masterClrMapping/>
  </p:clrMapOvr>
  <p:extLst>
    <p:ext uri="{DCECCB84-F9BA-43D5-87BE-67443E8EF086}">
      <p15:sldGuideLst xmlns:p15="http://schemas.microsoft.com/office/powerpoint/2012/main">
        <p15:guide id="1" pos="419">
          <p15:clr>
            <a:srgbClr val="FBAE40"/>
          </p15:clr>
        </p15:guide>
        <p15:guide id="2" pos="6316">
          <p15:clr>
            <a:srgbClr val="FBAE40"/>
          </p15:clr>
        </p15:guide>
        <p15:guide id="3" orient="horz" pos="340">
          <p15:clr>
            <a:srgbClr val="FBAE40"/>
          </p15:clr>
        </p15:guide>
        <p15:guide id="4" orient="horz" pos="442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P: 4 COLUMN IMAGES TEXT AND 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116A9D1-0CA4-4FB6-93F0-7067022D1C80}"/>
              </a:ext>
            </a:extLst>
          </p:cNvPr>
          <p:cNvSpPr>
            <a:spLocks noGrp="1"/>
          </p:cNvSpPr>
          <p:nvPr>
            <p:ph type="title"/>
          </p:nvPr>
        </p:nvSpPr>
        <p:spPr>
          <a:xfrm>
            <a:off x="758494" y="489651"/>
            <a:ext cx="10675014" cy="329795"/>
          </a:xfrm>
        </p:spPr>
        <p:txBody>
          <a:bodyPr lIns="0" tIns="0" rIns="0" bIns="0" anchor="ctr" anchorCtr="0"/>
          <a:lstStyle/>
          <a:p>
            <a:r>
              <a:rPr lang="en-US"/>
              <a:t>Click to edit Master title style</a:t>
            </a:r>
          </a:p>
        </p:txBody>
      </p:sp>
      <p:sp>
        <p:nvSpPr>
          <p:cNvPr id="16" name="Text Placeholder 6">
            <a:extLst>
              <a:ext uri="{FF2B5EF4-FFF2-40B4-BE49-F238E27FC236}">
                <a16:creationId xmlns:a16="http://schemas.microsoft.com/office/drawing/2014/main" id="{F944373B-096F-4BB5-9F63-BA6CC66A9BEE}"/>
              </a:ext>
            </a:extLst>
          </p:cNvPr>
          <p:cNvSpPr>
            <a:spLocks noGrp="1"/>
          </p:cNvSpPr>
          <p:nvPr>
            <p:ph type="body" sz="quarter" idx="18" hasCustomPrompt="1"/>
          </p:nvPr>
        </p:nvSpPr>
        <p:spPr>
          <a:xfrm>
            <a:off x="758494" y="819447"/>
            <a:ext cx="10675014" cy="329794"/>
          </a:xfrm>
          <a:prstGeom prst="rect">
            <a:avLst/>
          </a:prstGeom>
        </p:spPr>
        <p:txBody>
          <a:bodyPr lIns="0" tIns="0" rIns="0" bIns="0" anchor="ctr" anchorCtr="0"/>
          <a:lstStyle>
            <a:lvl1pPr marL="0" indent="0">
              <a:buNone/>
              <a:defRPr sz="2177" b="0" cap="all" baseline="0"/>
            </a:lvl1pPr>
            <a:lvl2pPr marL="403250" indent="0">
              <a:buNone/>
              <a:defRPr/>
            </a:lvl2pPr>
            <a:lvl3pPr marL="807941" indent="0">
              <a:buNone/>
              <a:defRPr/>
            </a:lvl3pPr>
            <a:lvl4pPr marL="1212632" indent="0">
              <a:buNone/>
              <a:defRPr/>
            </a:lvl4pPr>
            <a:lvl5pPr marL="1615882" indent="0">
              <a:buNone/>
              <a:defRPr/>
            </a:lvl5pPr>
          </a:lstStyle>
          <a:p>
            <a:pPr lvl="0"/>
            <a:r>
              <a:rPr lang="en-US"/>
              <a:t>Sub-heading</a:t>
            </a:r>
          </a:p>
        </p:txBody>
      </p:sp>
      <p:sp>
        <p:nvSpPr>
          <p:cNvPr id="3" name="Picture Placeholder 2">
            <a:extLst>
              <a:ext uri="{FF2B5EF4-FFF2-40B4-BE49-F238E27FC236}">
                <a16:creationId xmlns:a16="http://schemas.microsoft.com/office/drawing/2014/main" id="{1D985811-0F17-490D-9328-82E6811A7125}"/>
              </a:ext>
            </a:extLst>
          </p:cNvPr>
          <p:cNvSpPr>
            <a:spLocks noGrp="1"/>
          </p:cNvSpPr>
          <p:nvPr>
            <p:ph type="pic" sz="quarter" idx="22" hasCustomPrompt="1"/>
          </p:nvPr>
        </p:nvSpPr>
        <p:spPr>
          <a:xfrm>
            <a:off x="774994" y="1468767"/>
            <a:ext cx="2463073" cy="1306342"/>
          </a:xfrm>
          <a:prstGeom prst="rect">
            <a:avLst/>
          </a:prstGeom>
          <a:solidFill>
            <a:schemeClr val="bg1">
              <a:lumMod val="95000"/>
            </a:schemeClr>
          </a:solidFill>
        </p:spPr>
        <p:txBody>
          <a:bodyPr anchor="ctr"/>
          <a:lstStyle>
            <a:lvl1pPr algn="ctr">
              <a:buNone/>
              <a:defRPr sz="1270" b="1">
                <a:solidFill>
                  <a:schemeClr val="tx1">
                    <a:lumMod val="50000"/>
                    <a:lumOff val="50000"/>
                  </a:schemeClr>
                </a:solidFill>
              </a:defRPr>
            </a:lvl1pPr>
          </a:lstStyle>
          <a:p>
            <a:r>
              <a:rPr lang="en-US" noProof="0"/>
              <a:t>IMAGE</a:t>
            </a:r>
            <a:endParaRPr lang="en-GB"/>
          </a:p>
        </p:txBody>
      </p:sp>
      <p:sp>
        <p:nvSpPr>
          <p:cNvPr id="19" name="Picture Placeholder 2">
            <a:extLst>
              <a:ext uri="{FF2B5EF4-FFF2-40B4-BE49-F238E27FC236}">
                <a16:creationId xmlns:a16="http://schemas.microsoft.com/office/drawing/2014/main" id="{B4BDC28F-D399-4271-83E3-76AEBC91E50C}"/>
              </a:ext>
            </a:extLst>
          </p:cNvPr>
          <p:cNvSpPr>
            <a:spLocks noGrp="1"/>
          </p:cNvSpPr>
          <p:nvPr>
            <p:ph type="pic" sz="quarter" idx="23" hasCustomPrompt="1"/>
          </p:nvPr>
        </p:nvSpPr>
        <p:spPr>
          <a:xfrm>
            <a:off x="3506807" y="1468767"/>
            <a:ext cx="2463073" cy="1306342"/>
          </a:xfrm>
          <a:prstGeom prst="rect">
            <a:avLst/>
          </a:prstGeom>
          <a:solidFill>
            <a:schemeClr val="bg1">
              <a:lumMod val="95000"/>
            </a:schemeClr>
          </a:solidFill>
        </p:spPr>
        <p:txBody>
          <a:bodyPr anchor="ctr"/>
          <a:lstStyle>
            <a:lvl1pPr algn="ctr">
              <a:buNone/>
              <a:defRPr sz="1270" b="1">
                <a:solidFill>
                  <a:schemeClr val="tx1">
                    <a:lumMod val="50000"/>
                    <a:lumOff val="50000"/>
                  </a:schemeClr>
                </a:solidFill>
              </a:defRPr>
            </a:lvl1pPr>
          </a:lstStyle>
          <a:p>
            <a:r>
              <a:rPr lang="en-US" noProof="0"/>
              <a:t>IMAGE</a:t>
            </a:r>
            <a:endParaRPr lang="en-GB"/>
          </a:p>
        </p:txBody>
      </p:sp>
      <p:sp>
        <p:nvSpPr>
          <p:cNvPr id="23" name="Picture Placeholder 2">
            <a:extLst>
              <a:ext uri="{FF2B5EF4-FFF2-40B4-BE49-F238E27FC236}">
                <a16:creationId xmlns:a16="http://schemas.microsoft.com/office/drawing/2014/main" id="{4BA62DD8-E1AC-42E0-9942-CF56602D774A}"/>
              </a:ext>
            </a:extLst>
          </p:cNvPr>
          <p:cNvSpPr>
            <a:spLocks noGrp="1"/>
          </p:cNvSpPr>
          <p:nvPr>
            <p:ph type="pic" sz="quarter" idx="24" hasCustomPrompt="1"/>
          </p:nvPr>
        </p:nvSpPr>
        <p:spPr>
          <a:xfrm>
            <a:off x="6238620" y="1468767"/>
            <a:ext cx="2463073" cy="1306342"/>
          </a:xfrm>
          <a:prstGeom prst="rect">
            <a:avLst/>
          </a:prstGeom>
          <a:solidFill>
            <a:schemeClr val="bg1">
              <a:lumMod val="95000"/>
            </a:schemeClr>
          </a:solidFill>
        </p:spPr>
        <p:txBody>
          <a:bodyPr anchor="ctr"/>
          <a:lstStyle>
            <a:lvl1pPr algn="ctr">
              <a:buNone/>
              <a:defRPr sz="1270" b="1">
                <a:solidFill>
                  <a:schemeClr val="tx1">
                    <a:lumMod val="50000"/>
                    <a:lumOff val="50000"/>
                  </a:schemeClr>
                </a:solidFill>
              </a:defRPr>
            </a:lvl1pPr>
          </a:lstStyle>
          <a:p>
            <a:r>
              <a:rPr lang="en-US" noProof="0"/>
              <a:t>IMAGE</a:t>
            </a:r>
            <a:endParaRPr lang="en-GB"/>
          </a:p>
        </p:txBody>
      </p:sp>
      <p:sp>
        <p:nvSpPr>
          <p:cNvPr id="24" name="Picture Placeholder 2">
            <a:extLst>
              <a:ext uri="{FF2B5EF4-FFF2-40B4-BE49-F238E27FC236}">
                <a16:creationId xmlns:a16="http://schemas.microsoft.com/office/drawing/2014/main" id="{1F217BE9-24EA-4A11-AF80-66D091174A2A}"/>
              </a:ext>
            </a:extLst>
          </p:cNvPr>
          <p:cNvSpPr>
            <a:spLocks noGrp="1"/>
          </p:cNvSpPr>
          <p:nvPr>
            <p:ph type="pic" sz="quarter" idx="25" hasCustomPrompt="1"/>
          </p:nvPr>
        </p:nvSpPr>
        <p:spPr>
          <a:xfrm>
            <a:off x="8970434" y="1468767"/>
            <a:ext cx="2463073" cy="1306342"/>
          </a:xfrm>
          <a:prstGeom prst="rect">
            <a:avLst/>
          </a:prstGeom>
          <a:solidFill>
            <a:schemeClr val="bg1">
              <a:lumMod val="95000"/>
            </a:schemeClr>
          </a:solidFill>
        </p:spPr>
        <p:txBody>
          <a:bodyPr anchor="ctr"/>
          <a:lstStyle>
            <a:lvl1pPr algn="ctr">
              <a:buNone/>
              <a:defRPr sz="1270" b="1">
                <a:solidFill>
                  <a:schemeClr val="tx1">
                    <a:lumMod val="50000"/>
                    <a:lumOff val="50000"/>
                  </a:schemeClr>
                </a:solidFill>
              </a:defRPr>
            </a:lvl1pPr>
          </a:lstStyle>
          <a:p>
            <a:r>
              <a:rPr lang="en-US" noProof="0"/>
              <a:t>IMAGE</a:t>
            </a:r>
            <a:endParaRPr lang="en-GB"/>
          </a:p>
        </p:txBody>
      </p:sp>
      <p:sp>
        <p:nvSpPr>
          <p:cNvPr id="22" name="Date Placeholder 6">
            <a:extLst>
              <a:ext uri="{FF2B5EF4-FFF2-40B4-BE49-F238E27FC236}">
                <a16:creationId xmlns:a16="http://schemas.microsoft.com/office/drawing/2014/main" id="{199DD7E9-1E5D-4303-B335-F7F252F3C532}"/>
              </a:ext>
            </a:extLst>
          </p:cNvPr>
          <p:cNvSpPr>
            <a:spLocks noGrp="1"/>
          </p:cNvSpPr>
          <p:nvPr>
            <p:ph type="dt" sz="half" idx="2"/>
          </p:nvPr>
        </p:nvSpPr>
        <p:spPr>
          <a:xfrm>
            <a:off x="764286" y="6366910"/>
            <a:ext cx="2473781" cy="365798"/>
          </a:xfrm>
          <a:prstGeom prst="rect">
            <a:avLst/>
          </a:prstGeom>
        </p:spPr>
        <p:txBody>
          <a:bodyPr lIns="0" tIns="0" rIns="0" bIns="0" anchor="t"/>
          <a:lstStyle>
            <a:lvl1pPr>
              <a:defRPr sz="726">
                <a:solidFill>
                  <a:schemeClr val="tx1"/>
                </a:solidFill>
              </a:defRPr>
            </a:lvl1pPr>
          </a:lstStyle>
          <a:p>
            <a:pPr>
              <a:defRPr/>
            </a:pPr>
            <a:fld id="{6E17452F-309D-414F-8B88-FF5D020FFB26}" type="datetime6">
              <a:rPr lang="en-US" smtClean="0"/>
              <a:t>June 23</a:t>
            </a:fld>
            <a:endParaRPr lang="en-US"/>
          </a:p>
        </p:txBody>
      </p:sp>
      <p:sp>
        <p:nvSpPr>
          <p:cNvPr id="29" name="Footer Placeholder 7">
            <a:extLst>
              <a:ext uri="{FF2B5EF4-FFF2-40B4-BE49-F238E27FC236}">
                <a16:creationId xmlns:a16="http://schemas.microsoft.com/office/drawing/2014/main" id="{A34A24BA-DB72-4F86-9E8E-677274BE0631}"/>
              </a:ext>
            </a:extLst>
          </p:cNvPr>
          <p:cNvSpPr>
            <a:spLocks noGrp="1"/>
          </p:cNvSpPr>
          <p:nvPr>
            <p:ph type="ftr" sz="quarter" idx="3"/>
          </p:nvPr>
        </p:nvSpPr>
        <p:spPr>
          <a:xfrm>
            <a:off x="3506808" y="6366910"/>
            <a:ext cx="5178386" cy="365798"/>
          </a:xfrm>
          <a:prstGeom prst="rect">
            <a:avLst/>
          </a:prstGeom>
        </p:spPr>
        <p:txBody>
          <a:bodyPr lIns="0" tIns="0" rIns="0" bIns="0" anchor="t"/>
          <a:lstStyle>
            <a:lvl1pPr algn="ctr">
              <a:defRPr sz="726">
                <a:solidFill>
                  <a:schemeClr val="tx1"/>
                </a:solidFill>
              </a:defRPr>
            </a:lvl1pPr>
          </a:lstStyle>
          <a:p>
            <a:pPr>
              <a:defRPr/>
            </a:pPr>
            <a:r>
              <a:rPr lang="en-US"/>
              <a:t>DRAFT FOR COMMENT</a:t>
            </a:r>
          </a:p>
        </p:txBody>
      </p:sp>
      <p:sp>
        <p:nvSpPr>
          <p:cNvPr id="30" name="Slide Number Placeholder 8">
            <a:extLst>
              <a:ext uri="{FF2B5EF4-FFF2-40B4-BE49-F238E27FC236}">
                <a16:creationId xmlns:a16="http://schemas.microsoft.com/office/drawing/2014/main" id="{F8F5B1CC-1273-4899-A7A9-250FEDCAD604}"/>
              </a:ext>
            </a:extLst>
          </p:cNvPr>
          <p:cNvSpPr>
            <a:spLocks noGrp="1"/>
          </p:cNvSpPr>
          <p:nvPr>
            <p:ph type="sldNum" sz="quarter" idx="29"/>
          </p:nvPr>
        </p:nvSpPr>
        <p:spPr>
          <a:xfrm>
            <a:off x="8953934" y="6366910"/>
            <a:ext cx="2473780" cy="365798"/>
          </a:xfrm>
          <a:prstGeom prst="rect">
            <a:avLst/>
          </a:prstGeom>
        </p:spPr>
        <p:txBody>
          <a:bodyPr lIns="0" tIns="0" rIns="0" bIns="0" anchor="t"/>
          <a:lstStyle>
            <a:lvl1pPr algn="r">
              <a:defRPr sz="726">
                <a:solidFill>
                  <a:schemeClr val="tx1"/>
                </a:solidFill>
              </a:defRPr>
            </a:lvl1pPr>
          </a:lstStyle>
          <a:p>
            <a:pPr>
              <a:defRPr/>
            </a:pPr>
            <a:fld id="{43337955-A80E-467B-80A5-C8DC2926F006}" type="slidenum">
              <a:rPr lang="en-US" smtClean="0"/>
              <a:pPr>
                <a:defRPr/>
              </a:pPr>
              <a:t>‹#›</a:t>
            </a:fld>
            <a:endParaRPr lang="en-US"/>
          </a:p>
        </p:txBody>
      </p:sp>
      <p:sp>
        <p:nvSpPr>
          <p:cNvPr id="17" name="Content Placeholder 5">
            <a:extLst>
              <a:ext uri="{FF2B5EF4-FFF2-40B4-BE49-F238E27FC236}">
                <a16:creationId xmlns:a16="http://schemas.microsoft.com/office/drawing/2014/main" id="{F53340B0-7DDF-43D0-B713-31DF13D0574C}"/>
              </a:ext>
            </a:extLst>
          </p:cNvPr>
          <p:cNvSpPr>
            <a:spLocks noGrp="1"/>
          </p:cNvSpPr>
          <p:nvPr>
            <p:ph sz="quarter" idx="4" hasCustomPrompt="1"/>
          </p:nvPr>
        </p:nvSpPr>
        <p:spPr>
          <a:xfrm>
            <a:off x="774994" y="2860139"/>
            <a:ext cx="2463073" cy="3107263"/>
          </a:xfrm>
          <a:prstGeom prst="rect">
            <a:avLst/>
          </a:prstGeom>
        </p:spPr>
        <p:txBody>
          <a:bodyPr lIns="0" tIns="0" rIns="0" bIns="0">
            <a:noAutofit/>
          </a:bodyPr>
          <a:lstStyle>
            <a:lvl1pPr>
              <a:lnSpc>
                <a:spcPct val="100000"/>
              </a:lnSpc>
              <a:spcBef>
                <a:spcPts val="1633"/>
              </a:spcBef>
              <a:spcAft>
                <a:spcPts val="544"/>
              </a:spcAft>
              <a:buClr>
                <a:schemeClr val="accent3"/>
              </a:buClr>
              <a:buFont typeface="Arial" panose="020B0604020202020204" pitchFamily="34" charset="0"/>
              <a:buNone/>
              <a:defRPr lang="en-US" dirty="0"/>
            </a:lvl1pPr>
            <a:lvl2pPr marL="0" indent="0">
              <a:lnSpc>
                <a:spcPct val="100000"/>
              </a:lnSpc>
              <a:spcBef>
                <a:spcPts val="544"/>
              </a:spcBef>
              <a:spcAft>
                <a:spcPts val="272"/>
              </a:spcAft>
              <a:buClr>
                <a:schemeClr val="accent3"/>
              </a:buClr>
              <a:buNone/>
              <a:defRPr lang="en-US" dirty="0"/>
            </a:lvl2pPr>
            <a:lvl3pPr marL="201625" indent="-201625">
              <a:lnSpc>
                <a:spcPct val="100000"/>
              </a:lnSpc>
              <a:spcBef>
                <a:spcPts val="272"/>
              </a:spcBef>
              <a:spcAft>
                <a:spcPts val="272"/>
              </a:spcAft>
              <a:buClrTx/>
              <a:buFont typeface="Arial" panose="020B0604020202020204" pitchFamily="34" charset="0"/>
              <a:buChar char="•"/>
              <a:defRPr lang="en-US" dirty="0"/>
            </a:lvl3pPr>
            <a:lvl4pPr marL="406131" indent="-201625">
              <a:lnSpc>
                <a:spcPct val="100000"/>
              </a:lnSpc>
              <a:spcBef>
                <a:spcPts val="272"/>
              </a:spcBef>
              <a:buClrTx/>
              <a:buFont typeface="Arial" panose="020B0604020202020204" pitchFamily="34" charset="0"/>
              <a:buChar char="•"/>
              <a:defRPr lang="en-US" sz="816" dirty="0"/>
            </a:lvl4pPr>
            <a:lvl5pPr marL="812262" indent="-201625">
              <a:buClr>
                <a:schemeClr val="accent3"/>
              </a:buClr>
              <a:defRPr sz="907">
                <a:latin typeface="+mn-lt"/>
              </a:defRPr>
            </a:lvl5pPr>
          </a:lstStyle>
          <a:p>
            <a:pPr lvl="0">
              <a:lnSpc>
                <a:spcPct val="100000"/>
              </a:lnSpc>
              <a:spcBef>
                <a:spcPts val="1633"/>
              </a:spcBef>
              <a:spcAft>
                <a:spcPts val="544"/>
              </a:spcAft>
            </a:pPr>
            <a:r>
              <a:rPr lang="en-US"/>
              <a:t>Title</a:t>
            </a:r>
          </a:p>
        </p:txBody>
      </p:sp>
      <p:sp>
        <p:nvSpPr>
          <p:cNvPr id="18" name="Content Placeholder 5">
            <a:extLst>
              <a:ext uri="{FF2B5EF4-FFF2-40B4-BE49-F238E27FC236}">
                <a16:creationId xmlns:a16="http://schemas.microsoft.com/office/drawing/2014/main" id="{AA5DA1A6-37FF-4381-A651-1CA537F2612D}"/>
              </a:ext>
            </a:extLst>
          </p:cNvPr>
          <p:cNvSpPr>
            <a:spLocks noGrp="1"/>
          </p:cNvSpPr>
          <p:nvPr>
            <p:ph sz="quarter" idx="34" hasCustomPrompt="1"/>
          </p:nvPr>
        </p:nvSpPr>
        <p:spPr>
          <a:xfrm>
            <a:off x="3506807" y="2860139"/>
            <a:ext cx="2463073" cy="3107263"/>
          </a:xfrm>
          <a:prstGeom prst="rect">
            <a:avLst/>
          </a:prstGeom>
        </p:spPr>
        <p:txBody>
          <a:bodyPr lIns="0" tIns="0" rIns="0" bIns="0">
            <a:noAutofit/>
          </a:bodyPr>
          <a:lstStyle>
            <a:lvl1pPr>
              <a:lnSpc>
                <a:spcPct val="100000"/>
              </a:lnSpc>
              <a:spcBef>
                <a:spcPts val="1633"/>
              </a:spcBef>
              <a:spcAft>
                <a:spcPts val="544"/>
              </a:spcAft>
              <a:buClr>
                <a:schemeClr val="accent3"/>
              </a:buClr>
              <a:buFont typeface="Arial" panose="020B0604020202020204" pitchFamily="34" charset="0"/>
              <a:buNone/>
              <a:defRPr lang="en-US" dirty="0"/>
            </a:lvl1pPr>
            <a:lvl2pPr marL="0" indent="0">
              <a:lnSpc>
                <a:spcPct val="100000"/>
              </a:lnSpc>
              <a:spcBef>
                <a:spcPts val="544"/>
              </a:spcBef>
              <a:spcAft>
                <a:spcPts val="272"/>
              </a:spcAft>
              <a:buClr>
                <a:schemeClr val="accent3"/>
              </a:buClr>
              <a:buNone/>
              <a:defRPr lang="en-US" dirty="0"/>
            </a:lvl2pPr>
            <a:lvl3pPr marL="201625" indent="-201625">
              <a:lnSpc>
                <a:spcPct val="100000"/>
              </a:lnSpc>
              <a:spcBef>
                <a:spcPts val="272"/>
              </a:spcBef>
              <a:spcAft>
                <a:spcPts val="272"/>
              </a:spcAft>
              <a:buClrTx/>
              <a:buFont typeface="Arial" panose="020B0604020202020204" pitchFamily="34" charset="0"/>
              <a:buChar char="•"/>
              <a:defRPr lang="en-US" dirty="0"/>
            </a:lvl3pPr>
            <a:lvl4pPr marL="406131" indent="-201625">
              <a:lnSpc>
                <a:spcPct val="100000"/>
              </a:lnSpc>
              <a:spcBef>
                <a:spcPts val="272"/>
              </a:spcBef>
              <a:buClrTx/>
              <a:buFont typeface="Arial" panose="020B0604020202020204" pitchFamily="34" charset="0"/>
              <a:buChar char="•"/>
              <a:defRPr lang="en-US" sz="816" dirty="0"/>
            </a:lvl4pPr>
            <a:lvl5pPr marL="812262" indent="-201625">
              <a:buClr>
                <a:schemeClr val="accent3"/>
              </a:buClr>
              <a:defRPr sz="907">
                <a:latin typeface="+mn-lt"/>
              </a:defRPr>
            </a:lvl5pPr>
          </a:lstStyle>
          <a:p>
            <a:pPr lvl="0">
              <a:lnSpc>
                <a:spcPct val="100000"/>
              </a:lnSpc>
              <a:spcBef>
                <a:spcPts val="1633"/>
              </a:spcBef>
              <a:spcAft>
                <a:spcPts val="544"/>
              </a:spcAft>
            </a:pPr>
            <a:r>
              <a:rPr lang="en-US"/>
              <a:t>Title</a:t>
            </a:r>
          </a:p>
        </p:txBody>
      </p:sp>
      <p:sp>
        <p:nvSpPr>
          <p:cNvPr id="20" name="Content Placeholder 5">
            <a:extLst>
              <a:ext uri="{FF2B5EF4-FFF2-40B4-BE49-F238E27FC236}">
                <a16:creationId xmlns:a16="http://schemas.microsoft.com/office/drawing/2014/main" id="{04BBE44F-4F85-4A0F-A164-8A93C7570690}"/>
              </a:ext>
            </a:extLst>
          </p:cNvPr>
          <p:cNvSpPr>
            <a:spLocks noGrp="1"/>
          </p:cNvSpPr>
          <p:nvPr>
            <p:ph sz="quarter" idx="35" hasCustomPrompt="1"/>
          </p:nvPr>
        </p:nvSpPr>
        <p:spPr>
          <a:xfrm>
            <a:off x="6238620" y="2860139"/>
            <a:ext cx="2463073" cy="3107263"/>
          </a:xfrm>
          <a:prstGeom prst="rect">
            <a:avLst/>
          </a:prstGeom>
        </p:spPr>
        <p:txBody>
          <a:bodyPr lIns="0" tIns="0" rIns="0" bIns="0">
            <a:noAutofit/>
          </a:bodyPr>
          <a:lstStyle>
            <a:lvl1pPr>
              <a:lnSpc>
                <a:spcPct val="100000"/>
              </a:lnSpc>
              <a:spcBef>
                <a:spcPts val="1633"/>
              </a:spcBef>
              <a:spcAft>
                <a:spcPts val="544"/>
              </a:spcAft>
              <a:buClr>
                <a:schemeClr val="accent3"/>
              </a:buClr>
              <a:buFont typeface="Arial" panose="020B0604020202020204" pitchFamily="34" charset="0"/>
              <a:buNone/>
              <a:defRPr lang="en-US" dirty="0"/>
            </a:lvl1pPr>
            <a:lvl2pPr marL="0" indent="0">
              <a:lnSpc>
                <a:spcPct val="100000"/>
              </a:lnSpc>
              <a:spcBef>
                <a:spcPts val="544"/>
              </a:spcBef>
              <a:spcAft>
                <a:spcPts val="272"/>
              </a:spcAft>
              <a:buClr>
                <a:schemeClr val="accent3"/>
              </a:buClr>
              <a:buNone/>
              <a:defRPr lang="en-US" dirty="0"/>
            </a:lvl2pPr>
            <a:lvl3pPr marL="201625" indent="-201625">
              <a:lnSpc>
                <a:spcPct val="100000"/>
              </a:lnSpc>
              <a:spcBef>
                <a:spcPts val="272"/>
              </a:spcBef>
              <a:spcAft>
                <a:spcPts val="272"/>
              </a:spcAft>
              <a:buClrTx/>
              <a:buFont typeface="Arial" panose="020B0604020202020204" pitchFamily="34" charset="0"/>
              <a:buChar char="•"/>
              <a:defRPr lang="en-US" dirty="0"/>
            </a:lvl3pPr>
            <a:lvl4pPr marL="406131" indent="-201625">
              <a:lnSpc>
                <a:spcPct val="100000"/>
              </a:lnSpc>
              <a:spcBef>
                <a:spcPts val="272"/>
              </a:spcBef>
              <a:buClrTx/>
              <a:buFont typeface="Arial" panose="020B0604020202020204" pitchFamily="34" charset="0"/>
              <a:buChar char="•"/>
              <a:defRPr lang="en-US" sz="816" dirty="0"/>
            </a:lvl4pPr>
            <a:lvl5pPr marL="812262" indent="-201625">
              <a:buClr>
                <a:schemeClr val="accent3"/>
              </a:buClr>
              <a:defRPr sz="907">
                <a:latin typeface="+mn-lt"/>
              </a:defRPr>
            </a:lvl5pPr>
          </a:lstStyle>
          <a:p>
            <a:pPr lvl="0">
              <a:lnSpc>
                <a:spcPct val="100000"/>
              </a:lnSpc>
              <a:spcBef>
                <a:spcPts val="1633"/>
              </a:spcBef>
              <a:spcAft>
                <a:spcPts val="544"/>
              </a:spcAft>
            </a:pPr>
            <a:r>
              <a:rPr lang="en-US"/>
              <a:t>Title</a:t>
            </a:r>
          </a:p>
        </p:txBody>
      </p:sp>
      <p:sp>
        <p:nvSpPr>
          <p:cNvPr id="25" name="Content Placeholder 5">
            <a:extLst>
              <a:ext uri="{FF2B5EF4-FFF2-40B4-BE49-F238E27FC236}">
                <a16:creationId xmlns:a16="http://schemas.microsoft.com/office/drawing/2014/main" id="{3AF39737-E208-483F-B264-636DE2D76075}"/>
              </a:ext>
            </a:extLst>
          </p:cNvPr>
          <p:cNvSpPr>
            <a:spLocks noGrp="1"/>
          </p:cNvSpPr>
          <p:nvPr>
            <p:ph sz="quarter" idx="36" hasCustomPrompt="1"/>
          </p:nvPr>
        </p:nvSpPr>
        <p:spPr>
          <a:xfrm>
            <a:off x="8970434" y="2857615"/>
            <a:ext cx="2463073" cy="3107263"/>
          </a:xfrm>
          <a:prstGeom prst="rect">
            <a:avLst/>
          </a:prstGeom>
        </p:spPr>
        <p:txBody>
          <a:bodyPr lIns="0" tIns="0" rIns="0" bIns="0">
            <a:noAutofit/>
          </a:bodyPr>
          <a:lstStyle>
            <a:lvl1pPr>
              <a:lnSpc>
                <a:spcPct val="100000"/>
              </a:lnSpc>
              <a:spcBef>
                <a:spcPts val="1633"/>
              </a:spcBef>
              <a:spcAft>
                <a:spcPts val="544"/>
              </a:spcAft>
              <a:buClr>
                <a:schemeClr val="accent3"/>
              </a:buClr>
              <a:buFont typeface="Arial" panose="020B0604020202020204" pitchFamily="34" charset="0"/>
              <a:buNone/>
              <a:defRPr lang="en-US" dirty="0"/>
            </a:lvl1pPr>
            <a:lvl2pPr marL="0" indent="0">
              <a:lnSpc>
                <a:spcPct val="100000"/>
              </a:lnSpc>
              <a:spcBef>
                <a:spcPts val="544"/>
              </a:spcBef>
              <a:spcAft>
                <a:spcPts val="272"/>
              </a:spcAft>
              <a:buClr>
                <a:schemeClr val="accent3"/>
              </a:buClr>
              <a:buNone/>
              <a:defRPr lang="en-US" dirty="0"/>
            </a:lvl2pPr>
            <a:lvl3pPr marL="201625" indent="-201625">
              <a:lnSpc>
                <a:spcPct val="100000"/>
              </a:lnSpc>
              <a:spcBef>
                <a:spcPts val="272"/>
              </a:spcBef>
              <a:spcAft>
                <a:spcPts val="272"/>
              </a:spcAft>
              <a:buClrTx/>
              <a:buFont typeface="Arial" panose="020B0604020202020204" pitchFamily="34" charset="0"/>
              <a:buChar char="•"/>
              <a:defRPr lang="en-US" dirty="0"/>
            </a:lvl3pPr>
            <a:lvl4pPr marL="406131" indent="-201625">
              <a:lnSpc>
                <a:spcPct val="100000"/>
              </a:lnSpc>
              <a:spcBef>
                <a:spcPts val="272"/>
              </a:spcBef>
              <a:buClrTx/>
              <a:buFont typeface="Arial" panose="020B0604020202020204" pitchFamily="34" charset="0"/>
              <a:buChar char="•"/>
              <a:defRPr lang="en-US" sz="816" dirty="0"/>
            </a:lvl4pPr>
            <a:lvl5pPr marL="812262" indent="-201625">
              <a:buClr>
                <a:schemeClr val="accent3"/>
              </a:buClr>
              <a:defRPr sz="907">
                <a:latin typeface="+mn-lt"/>
              </a:defRPr>
            </a:lvl5pPr>
          </a:lstStyle>
          <a:p>
            <a:pPr lvl="0">
              <a:lnSpc>
                <a:spcPct val="100000"/>
              </a:lnSpc>
              <a:spcBef>
                <a:spcPts val="1633"/>
              </a:spcBef>
              <a:spcAft>
                <a:spcPts val="544"/>
              </a:spcAft>
            </a:pPr>
            <a:r>
              <a:rPr lang="en-US"/>
              <a:t>Title</a:t>
            </a:r>
          </a:p>
        </p:txBody>
      </p:sp>
    </p:spTree>
    <p:extLst>
      <p:ext uri="{BB962C8B-B14F-4D97-AF65-F5344CB8AC3E}">
        <p14:creationId xmlns:p14="http://schemas.microsoft.com/office/powerpoint/2010/main" val="3192278860"/>
      </p:ext>
    </p:extLst>
  </p:cSld>
  <p:clrMapOvr>
    <a:masterClrMapping/>
  </p:clrMapOvr>
  <p:extLst>
    <p:ext uri="{DCECCB84-F9BA-43D5-87BE-67443E8EF086}">
      <p15:sldGuideLst xmlns:p15="http://schemas.microsoft.com/office/powerpoint/2012/main">
        <p15:guide id="1" pos="419">
          <p15:clr>
            <a:srgbClr val="FBAE40"/>
          </p15:clr>
        </p15:guide>
        <p15:guide id="2" pos="6316">
          <p15:clr>
            <a:srgbClr val="FBAE40"/>
          </p15:clr>
        </p15:guide>
        <p15:guide id="3" orient="horz" pos="340">
          <p15:clr>
            <a:srgbClr val="FBAE40"/>
          </p15:clr>
        </p15:guide>
        <p15:guide id="4" orient="horz" pos="442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P: 4 COLUMN (NO HEADER)">
    <p:spTree>
      <p:nvGrpSpPr>
        <p:cNvPr id="1" name=""/>
        <p:cNvGrpSpPr/>
        <p:nvPr/>
      </p:nvGrpSpPr>
      <p:grpSpPr>
        <a:xfrm>
          <a:off x="0" y="0"/>
          <a:ext cx="0" cy="0"/>
          <a:chOff x="0" y="0"/>
          <a:chExt cx="0" cy="0"/>
        </a:xfrm>
      </p:grpSpPr>
      <p:sp>
        <p:nvSpPr>
          <p:cNvPr id="10" name="Date Placeholder 6">
            <a:extLst>
              <a:ext uri="{FF2B5EF4-FFF2-40B4-BE49-F238E27FC236}">
                <a16:creationId xmlns:a16="http://schemas.microsoft.com/office/drawing/2014/main" id="{9E0F06CE-F63A-4E31-AE45-C79C15E151C3}"/>
              </a:ext>
            </a:extLst>
          </p:cNvPr>
          <p:cNvSpPr>
            <a:spLocks noGrp="1"/>
          </p:cNvSpPr>
          <p:nvPr>
            <p:ph type="dt" sz="half" idx="2"/>
          </p:nvPr>
        </p:nvSpPr>
        <p:spPr>
          <a:xfrm>
            <a:off x="764286" y="6366910"/>
            <a:ext cx="2473781" cy="365798"/>
          </a:xfrm>
          <a:prstGeom prst="rect">
            <a:avLst/>
          </a:prstGeom>
        </p:spPr>
        <p:txBody>
          <a:bodyPr lIns="0" tIns="0" rIns="0" bIns="0" anchor="t"/>
          <a:lstStyle>
            <a:lvl1pPr>
              <a:defRPr sz="726">
                <a:solidFill>
                  <a:schemeClr val="tx1"/>
                </a:solidFill>
              </a:defRPr>
            </a:lvl1pPr>
          </a:lstStyle>
          <a:p>
            <a:pPr>
              <a:defRPr/>
            </a:pPr>
            <a:fld id="{E7603ED4-48AB-4507-ACA3-15CA33147F85}" type="datetime6">
              <a:rPr lang="en-US" smtClean="0"/>
              <a:t>June 23</a:t>
            </a:fld>
            <a:endParaRPr lang="en-US"/>
          </a:p>
        </p:txBody>
      </p:sp>
      <p:sp>
        <p:nvSpPr>
          <p:cNvPr id="11" name="Footer Placeholder 7">
            <a:extLst>
              <a:ext uri="{FF2B5EF4-FFF2-40B4-BE49-F238E27FC236}">
                <a16:creationId xmlns:a16="http://schemas.microsoft.com/office/drawing/2014/main" id="{A5EB9408-6B6E-46CB-9FE7-A56383AC003B}"/>
              </a:ext>
            </a:extLst>
          </p:cNvPr>
          <p:cNvSpPr>
            <a:spLocks noGrp="1"/>
          </p:cNvSpPr>
          <p:nvPr>
            <p:ph type="ftr" sz="quarter" idx="3"/>
          </p:nvPr>
        </p:nvSpPr>
        <p:spPr>
          <a:xfrm>
            <a:off x="3506808" y="6366910"/>
            <a:ext cx="5178386" cy="365798"/>
          </a:xfrm>
          <a:prstGeom prst="rect">
            <a:avLst/>
          </a:prstGeom>
        </p:spPr>
        <p:txBody>
          <a:bodyPr lIns="0" tIns="0" rIns="0" bIns="0" anchor="t"/>
          <a:lstStyle>
            <a:lvl1pPr algn="ctr">
              <a:defRPr sz="726">
                <a:solidFill>
                  <a:schemeClr val="tx1"/>
                </a:solidFill>
              </a:defRPr>
            </a:lvl1pPr>
          </a:lstStyle>
          <a:p>
            <a:pPr>
              <a:defRPr/>
            </a:pPr>
            <a:r>
              <a:rPr lang="en-US"/>
              <a:t>DRAFT FOR COMMENT</a:t>
            </a:r>
          </a:p>
        </p:txBody>
      </p:sp>
      <p:sp>
        <p:nvSpPr>
          <p:cNvPr id="12" name="Slide Number Placeholder 8">
            <a:extLst>
              <a:ext uri="{FF2B5EF4-FFF2-40B4-BE49-F238E27FC236}">
                <a16:creationId xmlns:a16="http://schemas.microsoft.com/office/drawing/2014/main" id="{16678C67-C54D-4479-A1EA-D6C3778EF05E}"/>
              </a:ext>
            </a:extLst>
          </p:cNvPr>
          <p:cNvSpPr>
            <a:spLocks noGrp="1"/>
          </p:cNvSpPr>
          <p:nvPr>
            <p:ph type="sldNum" sz="quarter" idx="4"/>
          </p:nvPr>
        </p:nvSpPr>
        <p:spPr>
          <a:xfrm>
            <a:off x="8953934" y="6366910"/>
            <a:ext cx="2473780" cy="365798"/>
          </a:xfrm>
          <a:prstGeom prst="rect">
            <a:avLst/>
          </a:prstGeom>
        </p:spPr>
        <p:txBody>
          <a:bodyPr lIns="0" tIns="0" rIns="0" bIns="0" anchor="t"/>
          <a:lstStyle>
            <a:lvl1pPr algn="r">
              <a:defRPr sz="726">
                <a:solidFill>
                  <a:schemeClr val="tx1"/>
                </a:solidFill>
              </a:defRPr>
            </a:lvl1pPr>
          </a:lstStyle>
          <a:p>
            <a:pPr>
              <a:defRPr/>
            </a:pPr>
            <a:fld id="{43337955-A80E-467B-80A5-C8DC2926F006}" type="slidenum">
              <a:rPr lang="en-US" smtClean="0"/>
              <a:pPr>
                <a:defRPr/>
              </a:pPr>
              <a:t>‹#›</a:t>
            </a:fld>
            <a:endParaRPr lang="en-US"/>
          </a:p>
        </p:txBody>
      </p:sp>
      <p:sp>
        <p:nvSpPr>
          <p:cNvPr id="24" name="Content Placeholder 5">
            <a:extLst>
              <a:ext uri="{FF2B5EF4-FFF2-40B4-BE49-F238E27FC236}">
                <a16:creationId xmlns:a16="http://schemas.microsoft.com/office/drawing/2014/main" id="{EEC26A0A-8C95-4B4A-8B55-FCFB9646C5E9}"/>
              </a:ext>
            </a:extLst>
          </p:cNvPr>
          <p:cNvSpPr>
            <a:spLocks noGrp="1"/>
          </p:cNvSpPr>
          <p:nvPr>
            <p:ph sz="quarter" idx="31" hasCustomPrompt="1"/>
          </p:nvPr>
        </p:nvSpPr>
        <p:spPr>
          <a:xfrm>
            <a:off x="774994" y="819446"/>
            <a:ext cx="2463073" cy="5147957"/>
          </a:xfrm>
          <a:prstGeom prst="rect">
            <a:avLst/>
          </a:prstGeom>
        </p:spPr>
        <p:txBody>
          <a:bodyPr lIns="0" tIns="0" rIns="0" bIns="0">
            <a:noAutofit/>
          </a:bodyPr>
          <a:lstStyle>
            <a:lvl1pPr>
              <a:lnSpc>
                <a:spcPct val="100000"/>
              </a:lnSpc>
              <a:spcBef>
                <a:spcPts val="1633"/>
              </a:spcBef>
              <a:spcAft>
                <a:spcPts val="544"/>
              </a:spcAft>
              <a:buClr>
                <a:schemeClr val="accent3"/>
              </a:buClr>
              <a:buFont typeface="Arial" panose="020B0604020202020204" pitchFamily="34" charset="0"/>
              <a:buNone/>
              <a:defRPr lang="en-US" dirty="0"/>
            </a:lvl1pPr>
            <a:lvl2pPr marL="0" indent="0">
              <a:lnSpc>
                <a:spcPct val="100000"/>
              </a:lnSpc>
              <a:spcBef>
                <a:spcPts val="544"/>
              </a:spcBef>
              <a:spcAft>
                <a:spcPts val="272"/>
              </a:spcAft>
              <a:buClr>
                <a:schemeClr val="accent3"/>
              </a:buClr>
              <a:buNone/>
              <a:defRPr lang="en-US" dirty="0"/>
            </a:lvl2pPr>
            <a:lvl3pPr marL="201625" indent="-201625">
              <a:lnSpc>
                <a:spcPct val="100000"/>
              </a:lnSpc>
              <a:spcBef>
                <a:spcPts val="272"/>
              </a:spcBef>
              <a:spcAft>
                <a:spcPts val="272"/>
              </a:spcAft>
              <a:buClrTx/>
              <a:buFont typeface="Arial" panose="020B0604020202020204" pitchFamily="34" charset="0"/>
              <a:buChar char="•"/>
              <a:defRPr lang="en-US" dirty="0"/>
            </a:lvl3pPr>
            <a:lvl4pPr marL="406131" indent="-201625">
              <a:lnSpc>
                <a:spcPct val="100000"/>
              </a:lnSpc>
              <a:spcBef>
                <a:spcPts val="272"/>
              </a:spcBef>
              <a:buClrTx/>
              <a:buFont typeface="Arial" panose="020B0604020202020204" pitchFamily="34" charset="0"/>
              <a:buChar char="•"/>
              <a:defRPr lang="en-US" sz="816" dirty="0"/>
            </a:lvl4pPr>
            <a:lvl5pPr marL="812262" indent="-201625">
              <a:buClr>
                <a:schemeClr val="accent3"/>
              </a:buClr>
              <a:defRPr sz="907">
                <a:latin typeface="+mn-lt"/>
              </a:defRPr>
            </a:lvl5pPr>
          </a:lstStyle>
          <a:p>
            <a:pPr lvl="0">
              <a:lnSpc>
                <a:spcPct val="100000"/>
              </a:lnSpc>
              <a:spcBef>
                <a:spcPts val="1633"/>
              </a:spcBef>
              <a:spcAft>
                <a:spcPts val="544"/>
              </a:spcAft>
            </a:pPr>
            <a:r>
              <a:rPr lang="en-US"/>
              <a:t>Title</a:t>
            </a:r>
          </a:p>
        </p:txBody>
      </p:sp>
      <p:sp>
        <p:nvSpPr>
          <p:cNvPr id="25" name="Content Placeholder 5">
            <a:extLst>
              <a:ext uri="{FF2B5EF4-FFF2-40B4-BE49-F238E27FC236}">
                <a16:creationId xmlns:a16="http://schemas.microsoft.com/office/drawing/2014/main" id="{F0E3C1A8-EA70-4550-B793-06CBA8C820F1}"/>
              </a:ext>
            </a:extLst>
          </p:cNvPr>
          <p:cNvSpPr>
            <a:spLocks noGrp="1"/>
          </p:cNvSpPr>
          <p:nvPr>
            <p:ph sz="quarter" idx="34" hasCustomPrompt="1"/>
          </p:nvPr>
        </p:nvSpPr>
        <p:spPr>
          <a:xfrm>
            <a:off x="3506807" y="819446"/>
            <a:ext cx="2463073" cy="5147957"/>
          </a:xfrm>
          <a:prstGeom prst="rect">
            <a:avLst/>
          </a:prstGeom>
        </p:spPr>
        <p:txBody>
          <a:bodyPr lIns="0" tIns="0" rIns="0" bIns="0">
            <a:noAutofit/>
          </a:bodyPr>
          <a:lstStyle>
            <a:lvl1pPr>
              <a:lnSpc>
                <a:spcPct val="100000"/>
              </a:lnSpc>
              <a:spcBef>
                <a:spcPts val="1633"/>
              </a:spcBef>
              <a:spcAft>
                <a:spcPts val="544"/>
              </a:spcAft>
              <a:buClr>
                <a:schemeClr val="accent3"/>
              </a:buClr>
              <a:buFont typeface="Arial" panose="020B0604020202020204" pitchFamily="34" charset="0"/>
              <a:buNone/>
              <a:defRPr lang="en-US" dirty="0"/>
            </a:lvl1pPr>
            <a:lvl2pPr marL="0" indent="0">
              <a:lnSpc>
                <a:spcPct val="100000"/>
              </a:lnSpc>
              <a:spcBef>
                <a:spcPts val="544"/>
              </a:spcBef>
              <a:spcAft>
                <a:spcPts val="272"/>
              </a:spcAft>
              <a:buClr>
                <a:schemeClr val="accent3"/>
              </a:buClr>
              <a:buNone/>
              <a:defRPr lang="en-US" dirty="0"/>
            </a:lvl2pPr>
            <a:lvl3pPr marL="201625" indent="-201625">
              <a:lnSpc>
                <a:spcPct val="100000"/>
              </a:lnSpc>
              <a:spcBef>
                <a:spcPts val="272"/>
              </a:spcBef>
              <a:spcAft>
                <a:spcPts val="272"/>
              </a:spcAft>
              <a:buClrTx/>
              <a:buFont typeface="Arial" panose="020B0604020202020204" pitchFamily="34" charset="0"/>
              <a:buChar char="•"/>
              <a:defRPr lang="en-US" dirty="0"/>
            </a:lvl3pPr>
            <a:lvl4pPr marL="406131" indent="-201625">
              <a:lnSpc>
                <a:spcPct val="100000"/>
              </a:lnSpc>
              <a:spcBef>
                <a:spcPts val="272"/>
              </a:spcBef>
              <a:buClrTx/>
              <a:buFont typeface="Arial" panose="020B0604020202020204" pitchFamily="34" charset="0"/>
              <a:buChar char="•"/>
              <a:defRPr lang="en-US" sz="816" dirty="0"/>
            </a:lvl4pPr>
            <a:lvl5pPr marL="812262" indent="-201625">
              <a:buClr>
                <a:schemeClr val="accent3"/>
              </a:buClr>
              <a:defRPr sz="907">
                <a:latin typeface="+mn-lt"/>
              </a:defRPr>
            </a:lvl5pPr>
          </a:lstStyle>
          <a:p>
            <a:pPr lvl="0">
              <a:lnSpc>
                <a:spcPct val="100000"/>
              </a:lnSpc>
              <a:spcBef>
                <a:spcPts val="1633"/>
              </a:spcBef>
              <a:spcAft>
                <a:spcPts val="544"/>
              </a:spcAft>
            </a:pPr>
            <a:r>
              <a:rPr lang="en-US"/>
              <a:t>Title</a:t>
            </a:r>
          </a:p>
        </p:txBody>
      </p:sp>
      <p:sp>
        <p:nvSpPr>
          <p:cNvPr id="26" name="Content Placeholder 5">
            <a:extLst>
              <a:ext uri="{FF2B5EF4-FFF2-40B4-BE49-F238E27FC236}">
                <a16:creationId xmlns:a16="http://schemas.microsoft.com/office/drawing/2014/main" id="{815B7019-BA1E-4F10-AF06-353175E136C8}"/>
              </a:ext>
            </a:extLst>
          </p:cNvPr>
          <p:cNvSpPr>
            <a:spLocks noGrp="1"/>
          </p:cNvSpPr>
          <p:nvPr>
            <p:ph sz="quarter" idx="35" hasCustomPrompt="1"/>
          </p:nvPr>
        </p:nvSpPr>
        <p:spPr>
          <a:xfrm>
            <a:off x="6238620" y="819446"/>
            <a:ext cx="2463073" cy="5147957"/>
          </a:xfrm>
          <a:prstGeom prst="rect">
            <a:avLst/>
          </a:prstGeom>
        </p:spPr>
        <p:txBody>
          <a:bodyPr lIns="0" tIns="0" rIns="0" bIns="0">
            <a:noAutofit/>
          </a:bodyPr>
          <a:lstStyle>
            <a:lvl1pPr>
              <a:lnSpc>
                <a:spcPct val="100000"/>
              </a:lnSpc>
              <a:spcBef>
                <a:spcPts val="1633"/>
              </a:spcBef>
              <a:spcAft>
                <a:spcPts val="544"/>
              </a:spcAft>
              <a:buClr>
                <a:schemeClr val="accent3"/>
              </a:buClr>
              <a:buFont typeface="Arial" panose="020B0604020202020204" pitchFamily="34" charset="0"/>
              <a:buNone/>
              <a:defRPr lang="en-US" dirty="0"/>
            </a:lvl1pPr>
            <a:lvl2pPr marL="0" indent="0">
              <a:lnSpc>
                <a:spcPct val="100000"/>
              </a:lnSpc>
              <a:spcBef>
                <a:spcPts val="544"/>
              </a:spcBef>
              <a:spcAft>
                <a:spcPts val="272"/>
              </a:spcAft>
              <a:buClr>
                <a:schemeClr val="accent3"/>
              </a:buClr>
              <a:buNone/>
              <a:defRPr lang="en-US" dirty="0"/>
            </a:lvl2pPr>
            <a:lvl3pPr marL="201625" indent="-201625">
              <a:lnSpc>
                <a:spcPct val="100000"/>
              </a:lnSpc>
              <a:spcBef>
                <a:spcPts val="272"/>
              </a:spcBef>
              <a:spcAft>
                <a:spcPts val="272"/>
              </a:spcAft>
              <a:buClrTx/>
              <a:buFont typeface="Arial" panose="020B0604020202020204" pitchFamily="34" charset="0"/>
              <a:buChar char="•"/>
              <a:defRPr lang="en-US" dirty="0"/>
            </a:lvl3pPr>
            <a:lvl4pPr marL="406131" indent="-201625">
              <a:lnSpc>
                <a:spcPct val="100000"/>
              </a:lnSpc>
              <a:spcBef>
                <a:spcPts val="272"/>
              </a:spcBef>
              <a:buClrTx/>
              <a:buFont typeface="Arial" panose="020B0604020202020204" pitchFamily="34" charset="0"/>
              <a:buChar char="•"/>
              <a:defRPr lang="en-US" sz="816" dirty="0"/>
            </a:lvl4pPr>
            <a:lvl5pPr marL="812262" indent="-201625">
              <a:buClr>
                <a:schemeClr val="accent3"/>
              </a:buClr>
              <a:defRPr sz="907">
                <a:latin typeface="+mn-lt"/>
              </a:defRPr>
            </a:lvl5pPr>
          </a:lstStyle>
          <a:p>
            <a:pPr lvl="0">
              <a:lnSpc>
                <a:spcPct val="100000"/>
              </a:lnSpc>
              <a:spcBef>
                <a:spcPts val="1633"/>
              </a:spcBef>
              <a:spcAft>
                <a:spcPts val="544"/>
              </a:spcAft>
            </a:pPr>
            <a:r>
              <a:rPr lang="en-US"/>
              <a:t>Title</a:t>
            </a:r>
          </a:p>
        </p:txBody>
      </p:sp>
      <p:sp>
        <p:nvSpPr>
          <p:cNvPr id="27" name="Content Placeholder 5">
            <a:extLst>
              <a:ext uri="{FF2B5EF4-FFF2-40B4-BE49-F238E27FC236}">
                <a16:creationId xmlns:a16="http://schemas.microsoft.com/office/drawing/2014/main" id="{B4EC7CA7-DE21-40D0-9407-005C41DAC786}"/>
              </a:ext>
            </a:extLst>
          </p:cNvPr>
          <p:cNvSpPr>
            <a:spLocks noGrp="1"/>
          </p:cNvSpPr>
          <p:nvPr>
            <p:ph sz="quarter" idx="36" hasCustomPrompt="1"/>
          </p:nvPr>
        </p:nvSpPr>
        <p:spPr>
          <a:xfrm>
            <a:off x="8970434" y="816921"/>
            <a:ext cx="2463073" cy="5147957"/>
          </a:xfrm>
          <a:prstGeom prst="rect">
            <a:avLst/>
          </a:prstGeom>
        </p:spPr>
        <p:txBody>
          <a:bodyPr lIns="0" tIns="0" rIns="0" bIns="0">
            <a:noAutofit/>
          </a:bodyPr>
          <a:lstStyle>
            <a:lvl1pPr>
              <a:lnSpc>
                <a:spcPct val="100000"/>
              </a:lnSpc>
              <a:spcBef>
                <a:spcPts val="1633"/>
              </a:spcBef>
              <a:spcAft>
                <a:spcPts val="544"/>
              </a:spcAft>
              <a:buClr>
                <a:schemeClr val="accent3"/>
              </a:buClr>
              <a:buFont typeface="Arial" panose="020B0604020202020204" pitchFamily="34" charset="0"/>
              <a:buNone/>
              <a:defRPr lang="en-US" dirty="0"/>
            </a:lvl1pPr>
            <a:lvl2pPr marL="0" indent="0">
              <a:lnSpc>
                <a:spcPct val="100000"/>
              </a:lnSpc>
              <a:spcBef>
                <a:spcPts val="544"/>
              </a:spcBef>
              <a:spcAft>
                <a:spcPts val="272"/>
              </a:spcAft>
              <a:buClr>
                <a:schemeClr val="accent3"/>
              </a:buClr>
              <a:buNone/>
              <a:defRPr lang="en-US" dirty="0"/>
            </a:lvl2pPr>
            <a:lvl3pPr marL="201625" indent="-201625">
              <a:lnSpc>
                <a:spcPct val="100000"/>
              </a:lnSpc>
              <a:spcBef>
                <a:spcPts val="272"/>
              </a:spcBef>
              <a:spcAft>
                <a:spcPts val="272"/>
              </a:spcAft>
              <a:buClrTx/>
              <a:buFont typeface="Arial" panose="020B0604020202020204" pitchFamily="34" charset="0"/>
              <a:buChar char="•"/>
              <a:defRPr lang="en-US" dirty="0"/>
            </a:lvl3pPr>
            <a:lvl4pPr marL="406131" indent="-201625">
              <a:lnSpc>
                <a:spcPct val="100000"/>
              </a:lnSpc>
              <a:spcBef>
                <a:spcPts val="272"/>
              </a:spcBef>
              <a:buClrTx/>
              <a:buFont typeface="Arial" panose="020B0604020202020204" pitchFamily="34" charset="0"/>
              <a:buChar char="•"/>
              <a:defRPr lang="en-US" sz="816" dirty="0"/>
            </a:lvl4pPr>
            <a:lvl5pPr marL="812262" indent="-201625">
              <a:buClr>
                <a:schemeClr val="accent3"/>
              </a:buClr>
              <a:defRPr sz="907">
                <a:latin typeface="+mn-lt"/>
              </a:defRPr>
            </a:lvl5pPr>
          </a:lstStyle>
          <a:p>
            <a:pPr lvl="0">
              <a:lnSpc>
                <a:spcPct val="100000"/>
              </a:lnSpc>
              <a:spcBef>
                <a:spcPts val="1633"/>
              </a:spcBef>
              <a:spcAft>
                <a:spcPts val="544"/>
              </a:spcAft>
            </a:pPr>
            <a:r>
              <a:rPr lang="en-US"/>
              <a:t>Title</a:t>
            </a:r>
          </a:p>
        </p:txBody>
      </p:sp>
    </p:spTree>
    <p:extLst>
      <p:ext uri="{BB962C8B-B14F-4D97-AF65-F5344CB8AC3E}">
        <p14:creationId xmlns:p14="http://schemas.microsoft.com/office/powerpoint/2010/main" val="3280639912"/>
      </p:ext>
    </p:extLst>
  </p:cSld>
  <p:clrMapOvr>
    <a:masterClrMapping/>
  </p:clrMapOvr>
  <p:extLst>
    <p:ext uri="{DCECCB84-F9BA-43D5-87BE-67443E8EF086}">
      <p15:sldGuideLst xmlns:p15="http://schemas.microsoft.com/office/powerpoint/2012/main">
        <p15:guide id="1" pos="419">
          <p15:clr>
            <a:srgbClr val="FBAE40"/>
          </p15:clr>
        </p15:guide>
        <p15:guide id="2" pos="6316">
          <p15:clr>
            <a:srgbClr val="FBAE40"/>
          </p15:clr>
        </p15:guide>
        <p15:guide id="3" orient="horz" pos="340">
          <p15:clr>
            <a:srgbClr val="FBAE40"/>
          </p15:clr>
        </p15:guide>
        <p15:guide id="4" orient="horz" pos="442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P: 1 COLUMN GRAPH OR TABLE">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F143180-56B4-4AC2-A43B-391654B72EB8}"/>
              </a:ext>
            </a:extLst>
          </p:cNvPr>
          <p:cNvSpPr>
            <a:spLocks noGrp="1"/>
          </p:cNvSpPr>
          <p:nvPr>
            <p:ph sz="quarter" idx="24" hasCustomPrompt="1"/>
          </p:nvPr>
        </p:nvSpPr>
        <p:spPr>
          <a:xfrm>
            <a:off x="3506445" y="819446"/>
            <a:ext cx="7927062" cy="5148541"/>
          </a:xfrm>
          <a:prstGeom prst="rect">
            <a:avLst/>
          </a:prstGeom>
          <a:solidFill>
            <a:schemeClr val="bg1">
              <a:lumMod val="95000"/>
            </a:schemeClr>
          </a:solidFill>
        </p:spPr>
        <p:txBody>
          <a:bodyPr vert="horz" lIns="91440" tIns="45720" rIns="91440" bIns="45720" rtlCol="0" anchor="ctr">
            <a:normAutofit/>
          </a:bodyPr>
          <a:lstStyle>
            <a:lvl1pPr>
              <a:defRPr lang="en-US" sz="1270" b="1" dirty="0" smtClean="0">
                <a:solidFill>
                  <a:schemeClr val="tx1">
                    <a:lumMod val="50000"/>
                    <a:lumOff val="50000"/>
                  </a:schemeClr>
                </a:solidFill>
              </a:defRPr>
            </a:lvl1pPr>
            <a:lvl2pPr>
              <a:defRPr lang="en-US" dirty="0" smtClean="0"/>
            </a:lvl2pPr>
            <a:lvl3pPr>
              <a:defRPr lang="en-US" dirty="0" smtClean="0"/>
            </a:lvl3pPr>
            <a:lvl4pPr>
              <a:defRPr lang="en-US" dirty="0" smtClean="0"/>
            </a:lvl4pPr>
            <a:lvl5pPr>
              <a:defRPr lang="en-GB" dirty="0"/>
            </a:lvl5pPr>
          </a:lstStyle>
          <a:p>
            <a:pPr lvl="0" algn="ctr">
              <a:buNone/>
            </a:pPr>
            <a:r>
              <a:rPr lang="en-US"/>
              <a:t>ADD GRAPH OR TABLE</a:t>
            </a:r>
          </a:p>
        </p:txBody>
      </p:sp>
      <p:sp>
        <p:nvSpPr>
          <p:cNvPr id="12" name="Date Placeholder 6">
            <a:extLst>
              <a:ext uri="{FF2B5EF4-FFF2-40B4-BE49-F238E27FC236}">
                <a16:creationId xmlns:a16="http://schemas.microsoft.com/office/drawing/2014/main" id="{0048B756-AC79-4E15-AAD4-9424A872B843}"/>
              </a:ext>
            </a:extLst>
          </p:cNvPr>
          <p:cNvSpPr>
            <a:spLocks noGrp="1"/>
          </p:cNvSpPr>
          <p:nvPr>
            <p:ph type="dt" sz="half" idx="2"/>
          </p:nvPr>
        </p:nvSpPr>
        <p:spPr>
          <a:xfrm>
            <a:off x="764286" y="6366910"/>
            <a:ext cx="2473781" cy="365798"/>
          </a:xfrm>
          <a:prstGeom prst="rect">
            <a:avLst/>
          </a:prstGeom>
        </p:spPr>
        <p:txBody>
          <a:bodyPr lIns="0" tIns="0" rIns="0" bIns="0" anchor="t"/>
          <a:lstStyle>
            <a:lvl1pPr>
              <a:defRPr sz="726">
                <a:solidFill>
                  <a:schemeClr val="tx1"/>
                </a:solidFill>
              </a:defRPr>
            </a:lvl1pPr>
          </a:lstStyle>
          <a:p>
            <a:pPr>
              <a:defRPr/>
            </a:pPr>
            <a:fld id="{427A51BA-29BE-4B01-B57F-E8243FFC646F}" type="datetime6">
              <a:rPr lang="en-US" smtClean="0"/>
              <a:t>June 23</a:t>
            </a:fld>
            <a:endParaRPr lang="en-US"/>
          </a:p>
        </p:txBody>
      </p:sp>
      <p:sp>
        <p:nvSpPr>
          <p:cNvPr id="15" name="Footer Placeholder 7">
            <a:extLst>
              <a:ext uri="{FF2B5EF4-FFF2-40B4-BE49-F238E27FC236}">
                <a16:creationId xmlns:a16="http://schemas.microsoft.com/office/drawing/2014/main" id="{85450735-198A-4967-BBCF-D245BC455D5A}"/>
              </a:ext>
            </a:extLst>
          </p:cNvPr>
          <p:cNvSpPr>
            <a:spLocks noGrp="1"/>
          </p:cNvSpPr>
          <p:nvPr>
            <p:ph type="ftr" sz="quarter" idx="3"/>
          </p:nvPr>
        </p:nvSpPr>
        <p:spPr>
          <a:xfrm>
            <a:off x="3506808" y="6366910"/>
            <a:ext cx="5178386" cy="365798"/>
          </a:xfrm>
          <a:prstGeom prst="rect">
            <a:avLst/>
          </a:prstGeom>
        </p:spPr>
        <p:txBody>
          <a:bodyPr lIns="0" tIns="0" rIns="0" bIns="0" anchor="t"/>
          <a:lstStyle>
            <a:lvl1pPr algn="ctr">
              <a:defRPr sz="726">
                <a:solidFill>
                  <a:schemeClr val="tx1"/>
                </a:solidFill>
              </a:defRPr>
            </a:lvl1pPr>
          </a:lstStyle>
          <a:p>
            <a:pPr>
              <a:defRPr/>
            </a:pPr>
            <a:r>
              <a:rPr lang="en-US"/>
              <a:t>DRAFT FOR COMMENT</a:t>
            </a:r>
          </a:p>
        </p:txBody>
      </p:sp>
      <p:sp>
        <p:nvSpPr>
          <p:cNvPr id="20" name="Slide Number Placeholder 8">
            <a:extLst>
              <a:ext uri="{FF2B5EF4-FFF2-40B4-BE49-F238E27FC236}">
                <a16:creationId xmlns:a16="http://schemas.microsoft.com/office/drawing/2014/main" id="{865589BF-CE10-46B7-96F8-8CE7651BFA2F}"/>
              </a:ext>
            </a:extLst>
          </p:cNvPr>
          <p:cNvSpPr>
            <a:spLocks noGrp="1"/>
          </p:cNvSpPr>
          <p:nvPr>
            <p:ph type="sldNum" sz="quarter" idx="4"/>
          </p:nvPr>
        </p:nvSpPr>
        <p:spPr>
          <a:xfrm>
            <a:off x="8953934" y="6366910"/>
            <a:ext cx="2473780" cy="365798"/>
          </a:xfrm>
          <a:prstGeom prst="rect">
            <a:avLst/>
          </a:prstGeom>
        </p:spPr>
        <p:txBody>
          <a:bodyPr lIns="0" tIns="0" rIns="0" bIns="0" anchor="t"/>
          <a:lstStyle>
            <a:lvl1pPr algn="r">
              <a:defRPr sz="726">
                <a:solidFill>
                  <a:schemeClr val="tx1"/>
                </a:solidFill>
              </a:defRPr>
            </a:lvl1pPr>
          </a:lstStyle>
          <a:p>
            <a:pPr>
              <a:defRPr/>
            </a:pPr>
            <a:fld id="{43337955-A80E-467B-80A5-C8DC2926F006}" type="slidenum">
              <a:rPr lang="en-US" smtClean="0"/>
              <a:pPr>
                <a:defRPr/>
              </a:pPr>
              <a:t>‹#›</a:t>
            </a:fld>
            <a:endParaRPr lang="en-US"/>
          </a:p>
        </p:txBody>
      </p:sp>
      <p:sp>
        <p:nvSpPr>
          <p:cNvPr id="8" name="Content Placeholder 5">
            <a:extLst>
              <a:ext uri="{FF2B5EF4-FFF2-40B4-BE49-F238E27FC236}">
                <a16:creationId xmlns:a16="http://schemas.microsoft.com/office/drawing/2014/main" id="{9661C9D6-32A4-447F-989F-A022919F060A}"/>
              </a:ext>
            </a:extLst>
          </p:cNvPr>
          <p:cNvSpPr>
            <a:spLocks noGrp="1"/>
          </p:cNvSpPr>
          <p:nvPr>
            <p:ph sz="quarter" idx="31" hasCustomPrompt="1"/>
          </p:nvPr>
        </p:nvSpPr>
        <p:spPr>
          <a:xfrm>
            <a:off x="774994" y="819446"/>
            <a:ext cx="2463073" cy="5147957"/>
          </a:xfrm>
          <a:prstGeom prst="rect">
            <a:avLst/>
          </a:prstGeom>
        </p:spPr>
        <p:txBody>
          <a:bodyPr lIns="0" tIns="0" rIns="0" bIns="0">
            <a:noAutofit/>
          </a:bodyPr>
          <a:lstStyle>
            <a:lvl1pPr>
              <a:lnSpc>
                <a:spcPct val="100000"/>
              </a:lnSpc>
              <a:spcBef>
                <a:spcPts val="1633"/>
              </a:spcBef>
              <a:spcAft>
                <a:spcPts val="544"/>
              </a:spcAft>
              <a:buClr>
                <a:schemeClr val="accent3"/>
              </a:buClr>
              <a:buFont typeface="Arial" panose="020B0604020202020204" pitchFamily="34" charset="0"/>
              <a:buNone/>
              <a:defRPr lang="en-US" dirty="0"/>
            </a:lvl1pPr>
            <a:lvl2pPr marL="0" indent="0">
              <a:lnSpc>
                <a:spcPct val="100000"/>
              </a:lnSpc>
              <a:spcBef>
                <a:spcPts val="544"/>
              </a:spcBef>
              <a:spcAft>
                <a:spcPts val="272"/>
              </a:spcAft>
              <a:buClr>
                <a:schemeClr val="accent3"/>
              </a:buClr>
              <a:buNone/>
              <a:defRPr lang="en-US" dirty="0"/>
            </a:lvl2pPr>
            <a:lvl3pPr marL="201625" indent="-201625">
              <a:lnSpc>
                <a:spcPct val="100000"/>
              </a:lnSpc>
              <a:spcBef>
                <a:spcPts val="272"/>
              </a:spcBef>
              <a:spcAft>
                <a:spcPts val="272"/>
              </a:spcAft>
              <a:buClrTx/>
              <a:buFont typeface="Arial" panose="020B0604020202020204" pitchFamily="34" charset="0"/>
              <a:buChar char="•"/>
              <a:defRPr lang="en-US" dirty="0"/>
            </a:lvl3pPr>
            <a:lvl4pPr marL="406131" indent="-201625">
              <a:lnSpc>
                <a:spcPct val="100000"/>
              </a:lnSpc>
              <a:spcBef>
                <a:spcPts val="272"/>
              </a:spcBef>
              <a:buClrTx/>
              <a:buFont typeface="Arial" panose="020B0604020202020204" pitchFamily="34" charset="0"/>
              <a:buChar char="•"/>
              <a:defRPr lang="en-US" sz="816" dirty="0"/>
            </a:lvl4pPr>
            <a:lvl5pPr marL="812262" indent="-201625">
              <a:buClr>
                <a:schemeClr val="accent3"/>
              </a:buClr>
              <a:defRPr sz="907">
                <a:latin typeface="+mn-lt"/>
              </a:defRPr>
            </a:lvl5pPr>
          </a:lstStyle>
          <a:p>
            <a:pPr lvl="0">
              <a:lnSpc>
                <a:spcPct val="100000"/>
              </a:lnSpc>
              <a:spcBef>
                <a:spcPts val="1633"/>
              </a:spcBef>
              <a:spcAft>
                <a:spcPts val="544"/>
              </a:spcAft>
            </a:pPr>
            <a:r>
              <a:rPr lang="en-US"/>
              <a:t>Title</a:t>
            </a:r>
          </a:p>
        </p:txBody>
      </p:sp>
    </p:spTree>
    <p:extLst>
      <p:ext uri="{BB962C8B-B14F-4D97-AF65-F5344CB8AC3E}">
        <p14:creationId xmlns:p14="http://schemas.microsoft.com/office/powerpoint/2010/main" val="895081282"/>
      </p:ext>
    </p:extLst>
  </p:cSld>
  <p:clrMapOvr>
    <a:masterClrMapping/>
  </p:clrMapOvr>
  <p:extLst>
    <p:ext uri="{DCECCB84-F9BA-43D5-87BE-67443E8EF086}">
      <p15:sldGuideLst xmlns:p15="http://schemas.microsoft.com/office/powerpoint/2012/main">
        <p15:guide id="1" pos="419">
          <p15:clr>
            <a:srgbClr val="FBAE40"/>
          </p15:clr>
        </p15:guide>
        <p15:guide id="2" pos="6316">
          <p15:clr>
            <a:srgbClr val="FBAE40"/>
          </p15:clr>
        </p15:guide>
        <p15:guide id="3" orient="horz" pos="340">
          <p15:clr>
            <a:srgbClr val="FBAE40"/>
          </p15:clr>
        </p15:guide>
        <p15:guide id="4" orient="horz" pos="442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P: 1 COLUMN BLEED IMAGE">
    <p:spTree>
      <p:nvGrpSpPr>
        <p:cNvPr id="1" name=""/>
        <p:cNvGrpSpPr/>
        <p:nvPr/>
      </p:nvGrpSpPr>
      <p:grpSpPr>
        <a:xfrm>
          <a:off x="0" y="0"/>
          <a:ext cx="0" cy="0"/>
          <a:chOff x="0" y="0"/>
          <a:chExt cx="0" cy="0"/>
        </a:xfrm>
      </p:grpSpPr>
      <p:sp>
        <p:nvSpPr>
          <p:cNvPr id="13" name="Footer Placeholder 7">
            <a:extLst>
              <a:ext uri="{FF2B5EF4-FFF2-40B4-BE49-F238E27FC236}">
                <a16:creationId xmlns:a16="http://schemas.microsoft.com/office/drawing/2014/main" id="{E05FDDC8-8A2B-4DBF-9EC0-125DBECD9AE0}"/>
              </a:ext>
            </a:extLst>
          </p:cNvPr>
          <p:cNvSpPr>
            <a:spLocks noGrp="1"/>
          </p:cNvSpPr>
          <p:nvPr>
            <p:ph type="ftr" sz="quarter" idx="16"/>
          </p:nvPr>
        </p:nvSpPr>
        <p:spPr>
          <a:xfrm>
            <a:off x="3506808" y="6366910"/>
            <a:ext cx="5178386" cy="365798"/>
          </a:xfrm>
          <a:prstGeom prst="rect">
            <a:avLst/>
          </a:prstGeom>
        </p:spPr>
        <p:txBody>
          <a:bodyPr lIns="0" tIns="0" rIns="0" bIns="0"/>
          <a:lstStyle>
            <a:lvl1pPr>
              <a:defRPr/>
            </a:lvl1pPr>
          </a:lstStyle>
          <a:p>
            <a:pPr>
              <a:defRPr/>
            </a:pPr>
            <a:r>
              <a:rPr lang="en-US"/>
              <a:t>DRAFT FOR COMMENT</a:t>
            </a:r>
          </a:p>
        </p:txBody>
      </p:sp>
      <p:sp>
        <p:nvSpPr>
          <p:cNvPr id="14" name="Slide Number Placeholder 8">
            <a:extLst>
              <a:ext uri="{FF2B5EF4-FFF2-40B4-BE49-F238E27FC236}">
                <a16:creationId xmlns:a16="http://schemas.microsoft.com/office/drawing/2014/main" id="{DAB8D2D6-5621-4A7B-B72A-3E96E005424A}"/>
              </a:ext>
            </a:extLst>
          </p:cNvPr>
          <p:cNvSpPr>
            <a:spLocks noGrp="1"/>
          </p:cNvSpPr>
          <p:nvPr>
            <p:ph type="sldNum" sz="quarter" idx="17"/>
          </p:nvPr>
        </p:nvSpPr>
        <p:spPr>
          <a:xfrm>
            <a:off x="8953934" y="6366910"/>
            <a:ext cx="2473780" cy="365798"/>
          </a:xfrm>
          <a:prstGeom prst="rect">
            <a:avLst/>
          </a:prstGeom>
        </p:spPr>
        <p:txBody>
          <a:bodyPr lIns="0" tIns="0" rIns="0" bIns="0"/>
          <a:lstStyle>
            <a:lvl1pPr>
              <a:defRPr/>
            </a:lvl1pPr>
          </a:lstStyle>
          <a:p>
            <a:pPr>
              <a:defRPr/>
            </a:pPr>
            <a:fld id="{43337955-A80E-467B-80A5-C8DC2926F006}" type="slidenum">
              <a:rPr lang="en-US"/>
              <a:pPr>
                <a:defRPr/>
              </a:pPr>
              <a:t>‹#›</a:t>
            </a:fld>
            <a:endParaRPr lang="en-US"/>
          </a:p>
        </p:txBody>
      </p:sp>
      <p:sp>
        <p:nvSpPr>
          <p:cNvPr id="11" name="Picture Placeholder 2">
            <a:extLst>
              <a:ext uri="{FF2B5EF4-FFF2-40B4-BE49-F238E27FC236}">
                <a16:creationId xmlns:a16="http://schemas.microsoft.com/office/drawing/2014/main" id="{21928058-0A1E-40FF-82D6-E22D1B8EA583}"/>
              </a:ext>
            </a:extLst>
          </p:cNvPr>
          <p:cNvSpPr>
            <a:spLocks noGrp="1"/>
          </p:cNvSpPr>
          <p:nvPr>
            <p:ph type="pic" sz="quarter" idx="24" hasCustomPrompt="1"/>
          </p:nvPr>
        </p:nvSpPr>
        <p:spPr>
          <a:xfrm>
            <a:off x="3506446" y="0"/>
            <a:ext cx="8685555" cy="6858000"/>
          </a:xfrm>
          <a:prstGeom prst="rect">
            <a:avLst/>
          </a:prstGeom>
          <a:solidFill>
            <a:schemeClr val="bg1">
              <a:lumMod val="95000"/>
            </a:schemeClr>
          </a:solidFill>
        </p:spPr>
        <p:txBody>
          <a:bodyPr vert="horz" lIns="91440" tIns="45720" rIns="91440" bIns="45720" rtlCol="0" anchor="ctr">
            <a:normAutofit/>
          </a:bodyPr>
          <a:lstStyle>
            <a:lvl1pPr>
              <a:defRPr lang="en-GB" sz="1270" b="1">
                <a:solidFill>
                  <a:schemeClr val="tx1">
                    <a:lumMod val="50000"/>
                    <a:lumOff val="50000"/>
                  </a:schemeClr>
                </a:solidFill>
              </a:defRPr>
            </a:lvl1pPr>
          </a:lstStyle>
          <a:p>
            <a:pPr lvl="0" algn="ctr">
              <a:buNone/>
            </a:pPr>
            <a:r>
              <a:rPr lang="en-GB"/>
              <a:t>PICTURE</a:t>
            </a:r>
          </a:p>
        </p:txBody>
      </p:sp>
      <p:sp>
        <p:nvSpPr>
          <p:cNvPr id="9" name="Date Placeholder 6">
            <a:extLst>
              <a:ext uri="{FF2B5EF4-FFF2-40B4-BE49-F238E27FC236}">
                <a16:creationId xmlns:a16="http://schemas.microsoft.com/office/drawing/2014/main" id="{2F916D0C-8626-49E3-8AA1-A167CD5AF4EF}"/>
              </a:ext>
            </a:extLst>
          </p:cNvPr>
          <p:cNvSpPr>
            <a:spLocks noGrp="1"/>
          </p:cNvSpPr>
          <p:nvPr>
            <p:ph type="dt" sz="half" idx="2"/>
          </p:nvPr>
        </p:nvSpPr>
        <p:spPr>
          <a:xfrm>
            <a:off x="764286" y="6366910"/>
            <a:ext cx="2473781" cy="365798"/>
          </a:xfrm>
          <a:prstGeom prst="rect">
            <a:avLst/>
          </a:prstGeom>
        </p:spPr>
        <p:txBody>
          <a:bodyPr lIns="0" tIns="0" rIns="0" bIns="0" anchor="t"/>
          <a:lstStyle>
            <a:lvl1pPr>
              <a:defRPr sz="726">
                <a:solidFill>
                  <a:schemeClr val="tx1"/>
                </a:solidFill>
              </a:defRPr>
            </a:lvl1pPr>
          </a:lstStyle>
          <a:p>
            <a:pPr>
              <a:defRPr/>
            </a:pPr>
            <a:fld id="{77B147E3-17FB-4888-9094-443E1304D266}" type="datetime6">
              <a:rPr lang="en-US" smtClean="0"/>
              <a:t>June 23</a:t>
            </a:fld>
            <a:endParaRPr lang="en-US"/>
          </a:p>
        </p:txBody>
      </p:sp>
      <p:sp>
        <p:nvSpPr>
          <p:cNvPr id="10" name="Footer Placeholder 7">
            <a:extLst>
              <a:ext uri="{FF2B5EF4-FFF2-40B4-BE49-F238E27FC236}">
                <a16:creationId xmlns:a16="http://schemas.microsoft.com/office/drawing/2014/main" id="{E51682EC-70A8-49C3-8ECA-DF1A026399E8}"/>
              </a:ext>
            </a:extLst>
          </p:cNvPr>
          <p:cNvSpPr txBox="1">
            <a:spLocks/>
          </p:cNvSpPr>
          <p:nvPr userDrawn="1"/>
        </p:nvSpPr>
        <p:spPr>
          <a:xfrm>
            <a:off x="3505774" y="6368349"/>
            <a:ext cx="5178386" cy="365798"/>
          </a:xfrm>
          <a:prstGeom prst="rect">
            <a:avLst/>
          </a:prstGeom>
        </p:spPr>
        <p:txBody>
          <a:bodyPr lIns="0" tIns="0" rIns="0" bIns="0" anchor="t"/>
          <a:lstStyle>
            <a:defPPr>
              <a:defRPr lang="en-GB"/>
            </a:defPPr>
            <a:lvl1pPr algn="ctr" defTabSz="841375" rtl="0" eaLnBrk="0" fontAlgn="base" hangingPunct="0">
              <a:spcBef>
                <a:spcPct val="0"/>
              </a:spcBef>
              <a:spcAft>
                <a:spcPct val="0"/>
              </a:spcAft>
              <a:defRPr sz="800" kern="1200">
                <a:solidFill>
                  <a:schemeClr val="tx1"/>
                </a:solidFill>
                <a:latin typeface="Calibri" panose="020F0502020204030204" pitchFamily="34" charset="0"/>
                <a:ea typeface="+mn-ea"/>
                <a:cs typeface="+mn-cs"/>
              </a:defRPr>
            </a:lvl1pPr>
            <a:lvl2pPr marL="420688" indent="36513" algn="l" defTabSz="841375" rtl="0" eaLnBrk="0" fontAlgn="base" hangingPunct="0">
              <a:spcBef>
                <a:spcPct val="0"/>
              </a:spcBef>
              <a:spcAft>
                <a:spcPct val="0"/>
              </a:spcAft>
              <a:defRPr sz="1600" kern="1200">
                <a:solidFill>
                  <a:schemeClr val="tx1"/>
                </a:solidFill>
                <a:latin typeface="Calibri" panose="020F0502020204030204" pitchFamily="34" charset="0"/>
                <a:ea typeface="+mn-ea"/>
                <a:cs typeface="+mn-cs"/>
              </a:defRPr>
            </a:lvl2pPr>
            <a:lvl3pPr marL="841375" indent="73025" algn="l" defTabSz="841375" rtl="0" eaLnBrk="0" fontAlgn="base" hangingPunct="0">
              <a:spcBef>
                <a:spcPct val="0"/>
              </a:spcBef>
              <a:spcAft>
                <a:spcPct val="0"/>
              </a:spcAft>
              <a:defRPr sz="1600" kern="1200">
                <a:solidFill>
                  <a:schemeClr val="tx1"/>
                </a:solidFill>
                <a:latin typeface="Calibri" panose="020F0502020204030204" pitchFamily="34" charset="0"/>
                <a:ea typeface="+mn-ea"/>
                <a:cs typeface="+mn-cs"/>
              </a:defRPr>
            </a:lvl3pPr>
            <a:lvl4pPr marL="1262063" indent="109538" algn="l" defTabSz="841375" rtl="0" eaLnBrk="0" fontAlgn="base" hangingPunct="0">
              <a:spcBef>
                <a:spcPct val="0"/>
              </a:spcBef>
              <a:spcAft>
                <a:spcPct val="0"/>
              </a:spcAft>
              <a:defRPr sz="1600" kern="1200">
                <a:solidFill>
                  <a:schemeClr val="tx1"/>
                </a:solidFill>
                <a:latin typeface="Calibri" panose="020F0502020204030204" pitchFamily="34" charset="0"/>
                <a:ea typeface="+mn-ea"/>
                <a:cs typeface="+mn-cs"/>
              </a:defRPr>
            </a:lvl4pPr>
            <a:lvl5pPr marL="1684338" indent="144463" algn="l" defTabSz="841375" rtl="0" eaLnBrk="0" fontAlgn="base" hangingPunct="0">
              <a:spcBef>
                <a:spcPct val="0"/>
              </a:spcBef>
              <a:spcAft>
                <a:spcPct val="0"/>
              </a:spcAft>
              <a:defRPr sz="1600" kern="1200">
                <a:solidFill>
                  <a:schemeClr val="tx1"/>
                </a:solidFill>
                <a:latin typeface="Calibri" panose="020F0502020204030204" pitchFamily="34" charset="0"/>
                <a:ea typeface="+mn-ea"/>
                <a:cs typeface="+mn-cs"/>
              </a:defRPr>
            </a:lvl5pPr>
            <a:lvl6pPr marL="2286000" algn="l" defTabSz="914400" rtl="0" eaLnBrk="1" latinLnBrk="0" hangingPunct="1">
              <a:defRPr sz="1600" kern="1200">
                <a:solidFill>
                  <a:schemeClr val="tx1"/>
                </a:solidFill>
                <a:latin typeface="Calibri" panose="020F0502020204030204" pitchFamily="34" charset="0"/>
                <a:ea typeface="+mn-ea"/>
                <a:cs typeface="+mn-cs"/>
              </a:defRPr>
            </a:lvl6pPr>
            <a:lvl7pPr marL="2743200" algn="l" defTabSz="914400" rtl="0" eaLnBrk="1" latinLnBrk="0" hangingPunct="1">
              <a:defRPr sz="1600" kern="1200">
                <a:solidFill>
                  <a:schemeClr val="tx1"/>
                </a:solidFill>
                <a:latin typeface="Calibri" panose="020F0502020204030204" pitchFamily="34" charset="0"/>
                <a:ea typeface="+mn-ea"/>
                <a:cs typeface="+mn-cs"/>
              </a:defRPr>
            </a:lvl7pPr>
            <a:lvl8pPr marL="3200400" algn="l" defTabSz="914400" rtl="0" eaLnBrk="1" latinLnBrk="0" hangingPunct="1">
              <a:defRPr sz="1600" kern="1200">
                <a:solidFill>
                  <a:schemeClr val="tx1"/>
                </a:solidFill>
                <a:latin typeface="Calibri" panose="020F0502020204030204" pitchFamily="34" charset="0"/>
                <a:ea typeface="+mn-ea"/>
                <a:cs typeface="+mn-cs"/>
              </a:defRPr>
            </a:lvl8pPr>
            <a:lvl9pPr marL="3657600" algn="l" defTabSz="914400" rtl="0" eaLnBrk="1" latinLnBrk="0" hangingPunct="1">
              <a:defRPr sz="1600" kern="1200">
                <a:solidFill>
                  <a:schemeClr val="tx1"/>
                </a:solidFill>
                <a:latin typeface="Calibri" panose="020F0502020204030204" pitchFamily="34" charset="0"/>
                <a:ea typeface="+mn-ea"/>
                <a:cs typeface="+mn-cs"/>
              </a:defRPr>
            </a:lvl9pPr>
          </a:lstStyle>
          <a:p>
            <a:pPr>
              <a:defRPr/>
            </a:pPr>
            <a:r>
              <a:rPr lang="en-US" sz="726"/>
              <a:t>© 3ADAPT</a:t>
            </a:r>
          </a:p>
        </p:txBody>
      </p:sp>
      <p:sp>
        <p:nvSpPr>
          <p:cNvPr id="12" name="Slide Number Placeholder 8">
            <a:extLst>
              <a:ext uri="{FF2B5EF4-FFF2-40B4-BE49-F238E27FC236}">
                <a16:creationId xmlns:a16="http://schemas.microsoft.com/office/drawing/2014/main" id="{7032ECAC-65EB-4216-A435-C74FC280C45C}"/>
              </a:ext>
            </a:extLst>
          </p:cNvPr>
          <p:cNvSpPr txBox="1">
            <a:spLocks/>
          </p:cNvSpPr>
          <p:nvPr userDrawn="1"/>
        </p:nvSpPr>
        <p:spPr>
          <a:xfrm>
            <a:off x="8953272" y="6368349"/>
            <a:ext cx="2473780" cy="365798"/>
          </a:xfrm>
          <a:prstGeom prst="rect">
            <a:avLst/>
          </a:prstGeom>
        </p:spPr>
        <p:txBody>
          <a:bodyPr lIns="0" tIns="0" rIns="0" bIns="0" anchor="t"/>
          <a:lstStyle>
            <a:defPPr>
              <a:defRPr lang="en-GB"/>
            </a:defPPr>
            <a:lvl1pPr algn="r" defTabSz="841375" rtl="0" eaLnBrk="0" fontAlgn="base" hangingPunct="0">
              <a:spcBef>
                <a:spcPct val="0"/>
              </a:spcBef>
              <a:spcAft>
                <a:spcPct val="0"/>
              </a:spcAft>
              <a:defRPr sz="800" kern="1200">
                <a:solidFill>
                  <a:schemeClr val="tx1"/>
                </a:solidFill>
                <a:latin typeface="Calibri" panose="020F0502020204030204" pitchFamily="34" charset="0"/>
                <a:ea typeface="+mn-ea"/>
                <a:cs typeface="+mn-cs"/>
              </a:defRPr>
            </a:lvl1pPr>
            <a:lvl2pPr marL="420688" indent="36513" algn="l" defTabSz="841375" rtl="0" eaLnBrk="0" fontAlgn="base" hangingPunct="0">
              <a:spcBef>
                <a:spcPct val="0"/>
              </a:spcBef>
              <a:spcAft>
                <a:spcPct val="0"/>
              </a:spcAft>
              <a:defRPr sz="1600" kern="1200">
                <a:solidFill>
                  <a:schemeClr val="tx1"/>
                </a:solidFill>
                <a:latin typeface="Calibri" panose="020F0502020204030204" pitchFamily="34" charset="0"/>
                <a:ea typeface="+mn-ea"/>
                <a:cs typeface="+mn-cs"/>
              </a:defRPr>
            </a:lvl2pPr>
            <a:lvl3pPr marL="841375" indent="73025" algn="l" defTabSz="841375" rtl="0" eaLnBrk="0" fontAlgn="base" hangingPunct="0">
              <a:spcBef>
                <a:spcPct val="0"/>
              </a:spcBef>
              <a:spcAft>
                <a:spcPct val="0"/>
              </a:spcAft>
              <a:defRPr sz="1600" kern="1200">
                <a:solidFill>
                  <a:schemeClr val="tx1"/>
                </a:solidFill>
                <a:latin typeface="Calibri" panose="020F0502020204030204" pitchFamily="34" charset="0"/>
                <a:ea typeface="+mn-ea"/>
                <a:cs typeface="+mn-cs"/>
              </a:defRPr>
            </a:lvl3pPr>
            <a:lvl4pPr marL="1262063" indent="109538" algn="l" defTabSz="841375" rtl="0" eaLnBrk="0" fontAlgn="base" hangingPunct="0">
              <a:spcBef>
                <a:spcPct val="0"/>
              </a:spcBef>
              <a:spcAft>
                <a:spcPct val="0"/>
              </a:spcAft>
              <a:defRPr sz="1600" kern="1200">
                <a:solidFill>
                  <a:schemeClr val="tx1"/>
                </a:solidFill>
                <a:latin typeface="Calibri" panose="020F0502020204030204" pitchFamily="34" charset="0"/>
                <a:ea typeface="+mn-ea"/>
                <a:cs typeface="+mn-cs"/>
              </a:defRPr>
            </a:lvl4pPr>
            <a:lvl5pPr marL="1684338" indent="144463" algn="l" defTabSz="841375" rtl="0" eaLnBrk="0" fontAlgn="base" hangingPunct="0">
              <a:spcBef>
                <a:spcPct val="0"/>
              </a:spcBef>
              <a:spcAft>
                <a:spcPct val="0"/>
              </a:spcAft>
              <a:defRPr sz="1600" kern="1200">
                <a:solidFill>
                  <a:schemeClr val="tx1"/>
                </a:solidFill>
                <a:latin typeface="Calibri" panose="020F0502020204030204" pitchFamily="34" charset="0"/>
                <a:ea typeface="+mn-ea"/>
                <a:cs typeface="+mn-cs"/>
              </a:defRPr>
            </a:lvl5pPr>
            <a:lvl6pPr marL="2286000" algn="l" defTabSz="914400" rtl="0" eaLnBrk="1" latinLnBrk="0" hangingPunct="1">
              <a:defRPr sz="1600" kern="1200">
                <a:solidFill>
                  <a:schemeClr val="tx1"/>
                </a:solidFill>
                <a:latin typeface="Calibri" panose="020F0502020204030204" pitchFamily="34" charset="0"/>
                <a:ea typeface="+mn-ea"/>
                <a:cs typeface="+mn-cs"/>
              </a:defRPr>
            </a:lvl6pPr>
            <a:lvl7pPr marL="2743200" algn="l" defTabSz="914400" rtl="0" eaLnBrk="1" latinLnBrk="0" hangingPunct="1">
              <a:defRPr sz="1600" kern="1200">
                <a:solidFill>
                  <a:schemeClr val="tx1"/>
                </a:solidFill>
                <a:latin typeface="Calibri" panose="020F0502020204030204" pitchFamily="34" charset="0"/>
                <a:ea typeface="+mn-ea"/>
                <a:cs typeface="+mn-cs"/>
              </a:defRPr>
            </a:lvl7pPr>
            <a:lvl8pPr marL="3200400" algn="l" defTabSz="914400" rtl="0" eaLnBrk="1" latinLnBrk="0" hangingPunct="1">
              <a:defRPr sz="1600" kern="1200">
                <a:solidFill>
                  <a:schemeClr val="tx1"/>
                </a:solidFill>
                <a:latin typeface="Calibri" panose="020F0502020204030204" pitchFamily="34" charset="0"/>
                <a:ea typeface="+mn-ea"/>
                <a:cs typeface="+mn-cs"/>
              </a:defRPr>
            </a:lvl8pPr>
            <a:lvl9pPr marL="3657600" algn="l" defTabSz="914400" rtl="0" eaLnBrk="1" latinLnBrk="0" hangingPunct="1">
              <a:defRPr sz="1600" kern="1200">
                <a:solidFill>
                  <a:schemeClr val="tx1"/>
                </a:solidFill>
                <a:latin typeface="Calibri" panose="020F0502020204030204" pitchFamily="34" charset="0"/>
                <a:ea typeface="+mn-ea"/>
                <a:cs typeface="+mn-cs"/>
              </a:defRPr>
            </a:lvl9pPr>
          </a:lstStyle>
          <a:p>
            <a:pPr>
              <a:defRPr/>
            </a:pPr>
            <a:fld id="{43337955-A80E-467B-80A5-C8DC2926F006}" type="slidenum">
              <a:rPr lang="en-US" sz="726" smtClean="0"/>
              <a:pPr>
                <a:defRPr/>
              </a:pPr>
              <a:t>‹#›</a:t>
            </a:fld>
            <a:endParaRPr lang="en-US" sz="726"/>
          </a:p>
        </p:txBody>
      </p:sp>
      <p:sp>
        <p:nvSpPr>
          <p:cNvPr id="17" name="Content Placeholder 5">
            <a:extLst>
              <a:ext uri="{FF2B5EF4-FFF2-40B4-BE49-F238E27FC236}">
                <a16:creationId xmlns:a16="http://schemas.microsoft.com/office/drawing/2014/main" id="{E9CFB1B7-E413-4F5A-A409-581C6F5B5C01}"/>
              </a:ext>
            </a:extLst>
          </p:cNvPr>
          <p:cNvSpPr>
            <a:spLocks noGrp="1"/>
          </p:cNvSpPr>
          <p:nvPr>
            <p:ph sz="quarter" idx="31" hasCustomPrompt="1"/>
          </p:nvPr>
        </p:nvSpPr>
        <p:spPr>
          <a:xfrm>
            <a:off x="774994" y="819446"/>
            <a:ext cx="2463073" cy="5147957"/>
          </a:xfrm>
          <a:prstGeom prst="rect">
            <a:avLst/>
          </a:prstGeom>
        </p:spPr>
        <p:txBody>
          <a:bodyPr lIns="0" tIns="0" rIns="0" bIns="0">
            <a:noAutofit/>
          </a:bodyPr>
          <a:lstStyle>
            <a:lvl1pPr>
              <a:lnSpc>
                <a:spcPct val="100000"/>
              </a:lnSpc>
              <a:spcBef>
                <a:spcPts val="1633"/>
              </a:spcBef>
              <a:spcAft>
                <a:spcPts val="544"/>
              </a:spcAft>
              <a:buClr>
                <a:schemeClr val="accent3"/>
              </a:buClr>
              <a:buFont typeface="Arial" panose="020B0604020202020204" pitchFamily="34" charset="0"/>
              <a:buNone/>
              <a:defRPr lang="en-US" dirty="0"/>
            </a:lvl1pPr>
            <a:lvl2pPr marL="0" indent="0">
              <a:lnSpc>
                <a:spcPct val="100000"/>
              </a:lnSpc>
              <a:spcBef>
                <a:spcPts val="544"/>
              </a:spcBef>
              <a:spcAft>
                <a:spcPts val="272"/>
              </a:spcAft>
              <a:buClr>
                <a:schemeClr val="accent3"/>
              </a:buClr>
              <a:buNone/>
              <a:defRPr lang="en-US" dirty="0"/>
            </a:lvl2pPr>
            <a:lvl3pPr marL="201625" indent="-201625">
              <a:lnSpc>
                <a:spcPct val="100000"/>
              </a:lnSpc>
              <a:spcBef>
                <a:spcPts val="272"/>
              </a:spcBef>
              <a:spcAft>
                <a:spcPts val="272"/>
              </a:spcAft>
              <a:buClrTx/>
              <a:buFont typeface="Arial" panose="020B0604020202020204" pitchFamily="34" charset="0"/>
              <a:buChar char="•"/>
              <a:defRPr lang="en-US" dirty="0"/>
            </a:lvl3pPr>
            <a:lvl4pPr marL="406131" indent="-201625">
              <a:lnSpc>
                <a:spcPct val="100000"/>
              </a:lnSpc>
              <a:spcBef>
                <a:spcPts val="272"/>
              </a:spcBef>
              <a:buClrTx/>
              <a:buFont typeface="Arial" panose="020B0604020202020204" pitchFamily="34" charset="0"/>
              <a:buChar char="•"/>
              <a:defRPr lang="en-US" sz="816" dirty="0"/>
            </a:lvl4pPr>
            <a:lvl5pPr marL="812262" indent="-201625">
              <a:buClr>
                <a:schemeClr val="accent3"/>
              </a:buClr>
              <a:defRPr sz="907">
                <a:latin typeface="+mn-lt"/>
              </a:defRPr>
            </a:lvl5pPr>
          </a:lstStyle>
          <a:p>
            <a:pPr lvl="0">
              <a:lnSpc>
                <a:spcPct val="100000"/>
              </a:lnSpc>
              <a:spcBef>
                <a:spcPts val="1633"/>
              </a:spcBef>
              <a:spcAft>
                <a:spcPts val="544"/>
              </a:spcAft>
            </a:pPr>
            <a:r>
              <a:rPr lang="en-US"/>
              <a:t>Title</a:t>
            </a:r>
          </a:p>
        </p:txBody>
      </p:sp>
    </p:spTree>
    <p:extLst>
      <p:ext uri="{BB962C8B-B14F-4D97-AF65-F5344CB8AC3E}">
        <p14:creationId xmlns:p14="http://schemas.microsoft.com/office/powerpoint/2010/main" val="1361573648"/>
      </p:ext>
    </p:extLst>
  </p:cSld>
  <p:clrMapOvr>
    <a:masterClrMapping/>
  </p:clrMapOvr>
  <p:extLst>
    <p:ext uri="{DCECCB84-F9BA-43D5-87BE-67443E8EF086}">
      <p15:sldGuideLst xmlns:p15="http://schemas.microsoft.com/office/powerpoint/2012/main">
        <p15:guide id="1" pos="419">
          <p15:clr>
            <a:srgbClr val="FBAE40"/>
          </p15:clr>
        </p15:guide>
        <p15:guide id="2" pos="6316">
          <p15:clr>
            <a:srgbClr val="FBAE40"/>
          </p15:clr>
        </p15:guide>
        <p15:guide id="3" orient="horz" pos="340">
          <p15:clr>
            <a:srgbClr val="FBAE40"/>
          </p15:clr>
        </p15:guide>
        <p15:guide id="4" orient="horz" pos="442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P: ">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116A9D1-0CA4-4FB6-93F0-7067022D1C80}"/>
              </a:ext>
            </a:extLst>
          </p:cNvPr>
          <p:cNvSpPr>
            <a:spLocks noGrp="1"/>
          </p:cNvSpPr>
          <p:nvPr>
            <p:ph type="title"/>
          </p:nvPr>
        </p:nvSpPr>
        <p:spPr>
          <a:xfrm>
            <a:off x="758494" y="489651"/>
            <a:ext cx="10675014" cy="329795"/>
          </a:xfrm>
        </p:spPr>
        <p:txBody>
          <a:bodyPr lIns="0" tIns="0" rIns="0" bIns="0" anchor="ctr" anchorCtr="0"/>
          <a:lstStyle/>
          <a:p>
            <a:r>
              <a:rPr lang="en-US"/>
              <a:t>Click to edit Master title style</a:t>
            </a:r>
          </a:p>
        </p:txBody>
      </p:sp>
      <p:sp>
        <p:nvSpPr>
          <p:cNvPr id="16" name="Text Placeholder 6">
            <a:extLst>
              <a:ext uri="{FF2B5EF4-FFF2-40B4-BE49-F238E27FC236}">
                <a16:creationId xmlns:a16="http://schemas.microsoft.com/office/drawing/2014/main" id="{F944373B-096F-4BB5-9F63-BA6CC66A9BEE}"/>
              </a:ext>
            </a:extLst>
          </p:cNvPr>
          <p:cNvSpPr>
            <a:spLocks noGrp="1"/>
          </p:cNvSpPr>
          <p:nvPr>
            <p:ph type="body" sz="quarter" idx="18" hasCustomPrompt="1"/>
          </p:nvPr>
        </p:nvSpPr>
        <p:spPr>
          <a:xfrm>
            <a:off x="758494" y="819447"/>
            <a:ext cx="10675014" cy="329794"/>
          </a:xfrm>
          <a:prstGeom prst="rect">
            <a:avLst/>
          </a:prstGeom>
        </p:spPr>
        <p:txBody>
          <a:bodyPr lIns="0" tIns="0" rIns="0" bIns="0" anchor="ctr" anchorCtr="0"/>
          <a:lstStyle>
            <a:lvl1pPr marL="0" indent="0">
              <a:buNone/>
              <a:defRPr sz="2177" b="0" cap="all" baseline="0"/>
            </a:lvl1pPr>
            <a:lvl2pPr marL="403250" indent="0">
              <a:buNone/>
              <a:defRPr/>
            </a:lvl2pPr>
            <a:lvl3pPr marL="807941" indent="0">
              <a:buNone/>
              <a:defRPr/>
            </a:lvl3pPr>
            <a:lvl4pPr marL="1212632" indent="0">
              <a:buNone/>
              <a:defRPr/>
            </a:lvl4pPr>
            <a:lvl5pPr marL="1615882" indent="0">
              <a:buNone/>
              <a:defRPr/>
            </a:lvl5pPr>
          </a:lstStyle>
          <a:p>
            <a:pPr lvl="0"/>
            <a:r>
              <a:rPr lang="en-US"/>
              <a:t>Sub-heading</a:t>
            </a:r>
          </a:p>
        </p:txBody>
      </p:sp>
      <p:sp>
        <p:nvSpPr>
          <p:cNvPr id="8" name="Date Placeholder 6">
            <a:extLst>
              <a:ext uri="{FF2B5EF4-FFF2-40B4-BE49-F238E27FC236}">
                <a16:creationId xmlns:a16="http://schemas.microsoft.com/office/drawing/2014/main" id="{F003CB19-5822-4187-BD7B-4A28952F5058}"/>
              </a:ext>
            </a:extLst>
          </p:cNvPr>
          <p:cNvSpPr>
            <a:spLocks noGrp="1"/>
          </p:cNvSpPr>
          <p:nvPr>
            <p:ph type="dt" sz="half" idx="2"/>
          </p:nvPr>
        </p:nvSpPr>
        <p:spPr>
          <a:xfrm>
            <a:off x="764286" y="6366910"/>
            <a:ext cx="2473781" cy="365798"/>
          </a:xfrm>
          <a:prstGeom prst="rect">
            <a:avLst/>
          </a:prstGeom>
        </p:spPr>
        <p:txBody>
          <a:bodyPr lIns="0" tIns="0" rIns="0" bIns="0" anchor="t"/>
          <a:lstStyle>
            <a:lvl1pPr>
              <a:defRPr sz="726">
                <a:solidFill>
                  <a:schemeClr val="tx1"/>
                </a:solidFill>
              </a:defRPr>
            </a:lvl1pPr>
          </a:lstStyle>
          <a:p>
            <a:pPr>
              <a:defRPr/>
            </a:pPr>
            <a:fld id="{8A82C511-641E-4210-A3EB-F3254457D004}" type="datetime6">
              <a:rPr lang="en-US" smtClean="0"/>
              <a:t>June 23</a:t>
            </a:fld>
            <a:endParaRPr lang="en-US"/>
          </a:p>
        </p:txBody>
      </p:sp>
      <p:sp>
        <p:nvSpPr>
          <p:cNvPr id="10" name="Footer Placeholder 7">
            <a:extLst>
              <a:ext uri="{FF2B5EF4-FFF2-40B4-BE49-F238E27FC236}">
                <a16:creationId xmlns:a16="http://schemas.microsoft.com/office/drawing/2014/main" id="{9F14D193-FEA7-47BC-B0B5-70D6A12A286C}"/>
              </a:ext>
            </a:extLst>
          </p:cNvPr>
          <p:cNvSpPr>
            <a:spLocks noGrp="1"/>
          </p:cNvSpPr>
          <p:nvPr>
            <p:ph type="ftr" sz="quarter" idx="3"/>
          </p:nvPr>
        </p:nvSpPr>
        <p:spPr>
          <a:xfrm>
            <a:off x="3506808" y="6366910"/>
            <a:ext cx="5178386" cy="365798"/>
          </a:xfrm>
          <a:prstGeom prst="rect">
            <a:avLst/>
          </a:prstGeom>
        </p:spPr>
        <p:txBody>
          <a:bodyPr lIns="0" tIns="0" rIns="0" bIns="0" anchor="t"/>
          <a:lstStyle>
            <a:lvl1pPr algn="ctr">
              <a:defRPr sz="726">
                <a:solidFill>
                  <a:schemeClr val="tx1"/>
                </a:solidFill>
              </a:defRPr>
            </a:lvl1pPr>
          </a:lstStyle>
          <a:p>
            <a:pPr>
              <a:defRPr/>
            </a:pPr>
            <a:r>
              <a:rPr lang="en-US"/>
              <a:t>DRAFT FOR COMMENT</a:t>
            </a:r>
          </a:p>
        </p:txBody>
      </p:sp>
      <p:sp>
        <p:nvSpPr>
          <p:cNvPr id="12" name="Slide Number Placeholder 8">
            <a:extLst>
              <a:ext uri="{FF2B5EF4-FFF2-40B4-BE49-F238E27FC236}">
                <a16:creationId xmlns:a16="http://schemas.microsoft.com/office/drawing/2014/main" id="{12C0D2B5-B2B3-4D12-90BD-0DB0D9BF9A0F}"/>
              </a:ext>
            </a:extLst>
          </p:cNvPr>
          <p:cNvSpPr>
            <a:spLocks noGrp="1"/>
          </p:cNvSpPr>
          <p:nvPr>
            <p:ph type="sldNum" sz="quarter" idx="19"/>
          </p:nvPr>
        </p:nvSpPr>
        <p:spPr>
          <a:xfrm>
            <a:off x="8953934" y="6366910"/>
            <a:ext cx="2473780" cy="365798"/>
          </a:xfrm>
          <a:prstGeom prst="rect">
            <a:avLst/>
          </a:prstGeom>
        </p:spPr>
        <p:txBody>
          <a:bodyPr lIns="0" tIns="0" rIns="0" bIns="0" anchor="t"/>
          <a:lstStyle>
            <a:lvl1pPr algn="r">
              <a:defRPr sz="726">
                <a:solidFill>
                  <a:schemeClr val="tx1"/>
                </a:solidFill>
              </a:defRPr>
            </a:lvl1pPr>
          </a:lstStyle>
          <a:p>
            <a:pPr>
              <a:defRPr/>
            </a:pPr>
            <a:fld id="{43337955-A80E-467B-80A5-C8DC2926F006}" type="slidenum">
              <a:rPr lang="en-US" smtClean="0"/>
              <a:pPr>
                <a:defRPr/>
              </a:pPr>
              <a:t>‹#›</a:t>
            </a:fld>
            <a:endParaRPr lang="en-US"/>
          </a:p>
        </p:txBody>
      </p:sp>
      <p:sp>
        <p:nvSpPr>
          <p:cNvPr id="11" name="Content Placeholder 5">
            <a:extLst>
              <a:ext uri="{FF2B5EF4-FFF2-40B4-BE49-F238E27FC236}">
                <a16:creationId xmlns:a16="http://schemas.microsoft.com/office/drawing/2014/main" id="{981ECDDC-9F86-4B94-9A32-EEADC7CC19AB}"/>
              </a:ext>
            </a:extLst>
          </p:cNvPr>
          <p:cNvSpPr>
            <a:spLocks noGrp="1"/>
          </p:cNvSpPr>
          <p:nvPr>
            <p:ph sz="quarter" idx="4" hasCustomPrompt="1"/>
          </p:nvPr>
        </p:nvSpPr>
        <p:spPr>
          <a:xfrm>
            <a:off x="774993" y="1548746"/>
            <a:ext cx="10675014" cy="4418657"/>
          </a:xfrm>
          <a:prstGeom prst="rect">
            <a:avLst/>
          </a:prstGeom>
        </p:spPr>
        <p:txBody>
          <a:bodyPr lIns="0" tIns="0" rIns="0" bIns="0">
            <a:noAutofit/>
          </a:bodyPr>
          <a:lstStyle>
            <a:lvl1pPr>
              <a:lnSpc>
                <a:spcPct val="100000"/>
              </a:lnSpc>
              <a:spcBef>
                <a:spcPts val="1633"/>
              </a:spcBef>
              <a:spcAft>
                <a:spcPts val="544"/>
              </a:spcAft>
              <a:buClr>
                <a:schemeClr val="accent3"/>
              </a:buClr>
              <a:buFont typeface="Arial" panose="020B0604020202020204" pitchFamily="34" charset="0"/>
              <a:buNone/>
              <a:defRPr lang="en-US" dirty="0"/>
            </a:lvl1pPr>
            <a:lvl2pPr marL="0" indent="0">
              <a:lnSpc>
                <a:spcPct val="100000"/>
              </a:lnSpc>
              <a:spcBef>
                <a:spcPts val="544"/>
              </a:spcBef>
              <a:spcAft>
                <a:spcPts val="272"/>
              </a:spcAft>
              <a:buClr>
                <a:schemeClr val="accent3"/>
              </a:buClr>
              <a:buNone/>
              <a:defRPr lang="en-US" dirty="0"/>
            </a:lvl2pPr>
            <a:lvl3pPr marL="201625" indent="-201625">
              <a:lnSpc>
                <a:spcPct val="100000"/>
              </a:lnSpc>
              <a:spcBef>
                <a:spcPts val="272"/>
              </a:spcBef>
              <a:spcAft>
                <a:spcPts val="272"/>
              </a:spcAft>
              <a:buClrTx/>
              <a:buFont typeface="Arial" panose="020B0604020202020204" pitchFamily="34" charset="0"/>
              <a:buChar char="•"/>
              <a:defRPr lang="en-US" dirty="0"/>
            </a:lvl3pPr>
            <a:lvl4pPr marL="406131" indent="-201625">
              <a:lnSpc>
                <a:spcPct val="100000"/>
              </a:lnSpc>
              <a:spcBef>
                <a:spcPts val="272"/>
              </a:spcBef>
              <a:buClrTx/>
              <a:buFont typeface="Arial" panose="020B0604020202020204" pitchFamily="34" charset="0"/>
              <a:buChar char="•"/>
              <a:defRPr lang="en-US" sz="816" dirty="0"/>
            </a:lvl4pPr>
            <a:lvl5pPr marL="812262" indent="-201625">
              <a:buClr>
                <a:schemeClr val="accent3"/>
              </a:buClr>
              <a:defRPr sz="907">
                <a:latin typeface="+mn-lt"/>
              </a:defRPr>
            </a:lvl5pPr>
          </a:lstStyle>
          <a:p>
            <a:pPr lvl="0">
              <a:lnSpc>
                <a:spcPct val="100000"/>
              </a:lnSpc>
              <a:spcBef>
                <a:spcPts val="1633"/>
              </a:spcBef>
              <a:spcAft>
                <a:spcPts val="544"/>
              </a:spcAft>
            </a:pPr>
            <a:r>
              <a:rPr lang="en-US"/>
              <a:t>Title</a:t>
            </a:r>
          </a:p>
        </p:txBody>
      </p:sp>
    </p:spTree>
    <p:extLst>
      <p:ext uri="{BB962C8B-B14F-4D97-AF65-F5344CB8AC3E}">
        <p14:creationId xmlns:p14="http://schemas.microsoft.com/office/powerpoint/2010/main" val="2047107635"/>
      </p:ext>
    </p:extLst>
  </p:cSld>
  <p:clrMapOvr>
    <a:masterClrMapping/>
  </p:clrMapOvr>
  <p:extLst>
    <p:ext uri="{DCECCB84-F9BA-43D5-87BE-67443E8EF086}">
      <p15:sldGuideLst xmlns:p15="http://schemas.microsoft.com/office/powerpoint/2012/main">
        <p15:guide id="1" pos="419">
          <p15:clr>
            <a:srgbClr val="FBAE40"/>
          </p15:clr>
        </p15:guide>
        <p15:guide id="2" pos="6316">
          <p15:clr>
            <a:srgbClr val="FBAE40"/>
          </p15:clr>
        </p15:guide>
        <p15:guide id="3" orient="horz" pos="340">
          <p15:clr>
            <a:srgbClr val="FBAE40"/>
          </p15:clr>
        </p15:guide>
        <p15:guide id="4" orient="horz" pos="442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9DC61E-D2BA-463F-A1EA-A40B2E502C88}"/>
              </a:ext>
            </a:extLst>
          </p:cNvPr>
          <p:cNvSpPr>
            <a:spLocks noGrp="1"/>
          </p:cNvSpPr>
          <p:nvPr>
            <p:ph type="title"/>
          </p:nvPr>
        </p:nvSpPr>
        <p:spPr>
          <a:xfrm>
            <a:off x="758494" y="489651"/>
            <a:ext cx="10675014" cy="329795"/>
          </a:xfrm>
          <a:prstGeom prst="rect">
            <a:avLst/>
          </a:prstGeom>
        </p:spPr>
        <p:txBody>
          <a:bodyPr vert="horz" lIns="0" tIns="0" rIns="0" bIns="0" rtlCol="0" anchor="ctr">
            <a:normAutofit/>
          </a:bodyPr>
          <a:lstStyle/>
          <a:p>
            <a:r>
              <a:rPr lang="en-US"/>
              <a:t>Report title</a:t>
            </a:r>
          </a:p>
        </p:txBody>
      </p:sp>
      <p:sp>
        <p:nvSpPr>
          <p:cNvPr id="3" name="Date Placeholder 6">
            <a:extLst>
              <a:ext uri="{FF2B5EF4-FFF2-40B4-BE49-F238E27FC236}">
                <a16:creationId xmlns:a16="http://schemas.microsoft.com/office/drawing/2014/main" id="{86511843-BD8D-40C2-8FC6-EE6314F4D7F4}"/>
              </a:ext>
            </a:extLst>
          </p:cNvPr>
          <p:cNvSpPr>
            <a:spLocks noGrp="1"/>
          </p:cNvSpPr>
          <p:nvPr>
            <p:ph type="dt" sz="half" idx="2"/>
          </p:nvPr>
        </p:nvSpPr>
        <p:spPr>
          <a:xfrm>
            <a:off x="764286" y="6366910"/>
            <a:ext cx="2473781" cy="365798"/>
          </a:xfrm>
          <a:prstGeom prst="rect">
            <a:avLst/>
          </a:prstGeom>
        </p:spPr>
        <p:txBody>
          <a:bodyPr lIns="0" tIns="0" rIns="0" bIns="0" anchor="t"/>
          <a:lstStyle>
            <a:lvl1pPr>
              <a:defRPr sz="726">
                <a:solidFill>
                  <a:schemeClr val="tx1"/>
                </a:solidFill>
              </a:defRPr>
            </a:lvl1pPr>
          </a:lstStyle>
          <a:p>
            <a:pPr>
              <a:defRPr/>
            </a:pPr>
            <a:fld id="{2AD3A1C4-EC55-465B-8709-488BFE2CDFB3}" type="datetime6">
              <a:rPr lang="en-US" smtClean="0"/>
              <a:t>June 23</a:t>
            </a:fld>
            <a:endParaRPr lang="en-US"/>
          </a:p>
        </p:txBody>
      </p:sp>
      <p:sp>
        <p:nvSpPr>
          <p:cNvPr id="4" name="Footer Placeholder 7">
            <a:extLst>
              <a:ext uri="{FF2B5EF4-FFF2-40B4-BE49-F238E27FC236}">
                <a16:creationId xmlns:a16="http://schemas.microsoft.com/office/drawing/2014/main" id="{6055156C-08A4-48D3-9944-E68727984FC1}"/>
              </a:ext>
            </a:extLst>
          </p:cNvPr>
          <p:cNvSpPr>
            <a:spLocks noGrp="1"/>
          </p:cNvSpPr>
          <p:nvPr>
            <p:ph type="ftr" sz="quarter" idx="3"/>
          </p:nvPr>
        </p:nvSpPr>
        <p:spPr>
          <a:xfrm>
            <a:off x="3506808" y="6366910"/>
            <a:ext cx="5178386" cy="365798"/>
          </a:xfrm>
          <a:prstGeom prst="rect">
            <a:avLst/>
          </a:prstGeom>
        </p:spPr>
        <p:txBody>
          <a:bodyPr lIns="0" tIns="0" rIns="0" bIns="0" anchor="t"/>
          <a:lstStyle>
            <a:lvl1pPr algn="ctr">
              <a:defRPr sz="726">
                <a:solidFill>
                  <a:schemeClr val="tx1"/>
                </a:solidFill>
              </a:defRPr>
            </a:lvl1pPr>
          </a:lstStyle>
          <a:p>
            <a:pPr>
              <a:defRPr/>
            </a:pPr>
            <a:r>
              <a:rPr lang="en-US"/>
              <a:t>DRAFT FOR COMMENT</a:t>
            </a:r>
          </a:p>
        </p:txBody>
      </p:sp>
      <p:sp>
        <p:nvSpPr>
          <p:cNvPr id="5" name="Slide Number Placeholder 8">
            <a:extLst>
              <a:ext uri="{FF2B5EF4-FFF2-40B4-BE49-F238E27FC236}">
                <a16:creationId xmlns:a16="http://schemas.microsoft.com/office/drawing/2014/main" id="{35C027E1-3C0E-4EB8-9EFC-F01216A1DC03}"/>
              </a:ext>
            </a:extLst>
          </p:cNvPr>
          <p:cNvSpPr>
            <a:spLocks noGrp="1"/>
          </p:cNvSpPr>
          <p:nvPr>
            <p:ph type="sldNum" sz="quarter" idx="4"/>
          </p:nvPr>
        </p:nvSpPr>
        <p:spPr>
          <a:xfrm>
            <a:off x="8953934" y="6366910"/>
            <a:ext cx="2473780" cy="365798"/>
          </a:xfrm>
          <a:prstGeom prst="rect">
            <a:avLst/>
          </a:prstGeom>
        </p:spPr>
        <p:txBody>
          <a:bodyPr lIns="0" tIns="0" rIns="0" bIns="0" anchor="t"/>
          <a:lstStyle>
            <a:lvl1pPr algn="r">
              <a:defRPr sz="726">
                <a:solidFill>
                  <a:schemeClr val="tx1"/>
                </a:solidFill>
              </a:defRPr>
            </a:lvl1pPr>
          </a:lstStyle>
          <a:p>
            <a:pPr>
              <a:defRPr/>
            </a:pPr>
            <a:fld id="{43337955-A80E-467B-80A5-C8DC2926F006}" type="slidenum">
              <a:rPr lang="en-US" smtClean="0"/>
              <a:pPr>
                <a:defRPr/>
              </a:pPr>
              <a:t>‹#›</a:t>
            </a:fld>
            <a:endParaRPr lang="en-US"/>
          </a:p>
        </p:txBody>
      </p:sp>
    </p:spTree>
    <p:extLst>
      <p:ext uri="{BB962C8B-B14F-4D97-AF65-F5344CB8AC3E}">
        <p14:creationId xmlns:p14="http://schemas.microsoft.com/office/powerpoint/2010/main" val="335355405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p:txStyles>
    <p:titleStyle>
      <a:lvl1pPr algn="l" defTabSz="807941" rtl="0" eaLnBrk="1" fontAlgn="base" hangingPunct="1">
        <a:lnSpc>
          <a:spcPct val="90000"/>
        </a:lnSpc>
        <a:spcBef>
          <a:spcPct val="0"/>
        </a:spcBef>
        <a:spcAft>
          <a:spcPct val="0"/>
        </a:spcAft>
        <a:defRPr sz="2177" b="1" kern="1200" cap="all">
          <a:solidFill>
            <a:schemeClr val="tx1"/>
          </a:solidFill>
          <a:latin typeface="Futura Medium" charset="0"/>
          <a:ea typeface="Futura Medium" charset="0"/>
          <a:cs typeface="Futura Medium" charset="0"/>
        </a:defRPr>
      </a:lvl1pPr>
      <a:lvl2pPr algn="l" defTabSz="807941" rtl="0" eaLnBrk="1" fontAlgn="base" hangingPunct="1">
        <a:lnSpc>
          <a:spcPct val="90000"/>
        </a:lnSpc>
        <a:spcBef>
          <a:spcPct val="0"/>
        </a:spcBef>
        <a:spcAft>
          <a:spcPct val="0"/>
        </a:spcAft>
        <a:defRPr sz="2540">
          <a:solidFill>
            <a:schemeClr val="tx1"/>
          </a:solidFill>
          <a:latin typeface="Futura Medium"/>
          <a:ea typeface="Futura Medium"/>
          <a:cs typeface="Futura Medium"/>
        </a:defRPr>
      </a:lvl2pPr>
      <a:lvl3pPr algn="l" defTabSz="807941" rtl="0" eaLnBrk="1" fontAlgn="base" hangingPunct="1">
        <a:lnSpc>
          <a:spcPct val="90000"/>
        </a:lnSpc>
        <a:spcBef>
          <a:spcPct val="0"/>
        </a:spcBef>
        <a:spcAft>
          <a:spcPct val="0"/>
        </a:spcAft>
        <a:defRPr sz="2540">
          <a:solidFill>
            <a:schemeClr val="tx1"/>
          </a:solidFill>
          <a:latin typeface="Futura Medium"/>
          <a:ea typeface="Futura Medium"/>
          <a:cs typeface="Futura Medium"/>
        </a:defRPr>
      </a:lvl3pPr>
      <a:lvl4pPr algn="l" defTabSz="807941" rtl="0" eaLnBrk="1" fontAlgn="base" hangingPunct="1">
        <a:lnSpc>
          <a:spcPct val="90000"/>
        </a:lnSpc>
        <a:spcBef>
          <a:spcPct val="0"/>
        </a:spcBef>
        <a:spcAft>
          <a:spcPct val="0"/>
        </a:spcAft>
        <a:defRPr sz="2540">
          <a:solidFill>
            <a:schemeClr val="tx1"/>
          </a:solidFill>
          <a:latin typeface="Futura Medium"/>
          <a:ea typeface="Futura Medium"/>
          <a:cs typeface="Futura Medium"/>
        </a:defRPr>
      </a:lvl4pPr>
      <a:lvl5pPr algn="l" defTabSz="807941" rtl="0" eaLnBrk="1" fontAlgn="base" hangingPunct="1">
        <a:lnSpc>
          <a:spcPct val="90000"/>
        </a:lnSpc>
        <a:spcBef>
          <a:spcPct val="0"/>
        </a:spcBef>
        <a:spcAft>
          <a:spcPct val="0"/>
        </a:spcAft>
        <a:defRPr sz="2540">
          <a:solidFill>
            <a:schemeClr val="tx1"/>
          </a:solidFill>
          <a:latin typeface="Futura Medium"/>
          <a:ea typeface="Futura Medium"/>
          <a:cs typeface="Futura Medium"/>
        </a:defRPr>
      </a:lvl5pPr>
      <a:lvl6pPr marL="414772" algn="l" defTabSz="807941" rtl="0" eaLnBrk="1" fontAlgn="base" hangingPunct="1">
        <a:lnSpc>
          <a:spcPct val="90000"/>
        </a:lnSpc>
        <a:spcBef>
          <a:spcPct val="0"/>
        </a:spcBef>
        <a:spcAft>
          <a:spcPct val="0"/>
        </a:spcAft>
        <a:defRPr sz="2540">
          <a:solidFill>
            <a:schemeClr val="tx1"/>
          </a:solidFill>
          <a:latin typeface="Futura Medium"/>
          <a:ea typeface="Futura Medium"/>
          <a:cs typeface="Futura Medium"/>
        </a:defRPr>
      </a:lvl6pPr>
      <a:lvl7pPr marL="829544" algn="l" defTabSz="807941" rtl="0" eaLnBrk="1" fontAlgn="base" hangingPunct="1">
        <a:lnSpc>
          <a:spcPct val="90000"/>
        </a:lnSpc>
        <a:spcBef>
          <a:spcPct val="0"/>
        </a:spcBef>
        <a:spcAft>
          <a:spcPct val="0"/>
        </a:spcAft>
        <a:defRPr sz="2540">
          <a:solidFill>
            <a:schemeClr val="tx1"/>
          </a:solidFill>
          <a:latin typeface="Futura Medium"/>
          <a:ea typeface="Futura Medium"/>
          <a:cs typeface="Futura Medium"/>
        </a:defRPr>
      </a:lvl7pPr>
      <a:lvl8pPr marL="1244316" algn="l" defTabSz="807941" rtl="0" eaLnBrk="1" fontAlgn="base" hangingPunct="1">
        <a:lnSpc>
          <a:spcPct val="90000"/>
        </a:lnSpc>
        <a:spcBef>
          <a:spcPct val="0"/>
        </a:spcBef>
        <a:spcAft>
          <a:spcPct val="0"/>
        </a:spcAft>
        <a:defRPr sz="2540">
          <a:solidFill>
            <a:schemeClr val="tx1"/>
          </a:solidFill>
          <a:latin typeface="Futura Medium"/>
          <a:ea typeface="Futura Medium"/>
          <a:cs typeface="Futura Medium"/>
        </a:defRPr>
      </a:lvl8pPr>
      <a:lvl9pPr marL="1659087" algn="l" defTabSz="807941" rtl="0" eaLnBrk="1" fontAlgn="base" hangingPunct="1">
        <a:lnSpc>
          <a:spcPct val="90000"/>
        </a:lnSpc>
        <a:spcBef>
          <a:spcPct val="0"/>
        </a:spcBef>
        <a:spcAft>
          <a:spcPct val="0"/>
        </a:spcAft>
        <a:defRPr sz="2540">
          <a:solidFill>
            <a:schemeClr val="tx1"/>
          </a:solidFill>
          <a:latin typeface="Futura Medium"/>
          <a:ea typeface="Futura Medium"/>
          <a:cs typeface="Futura Medium"/>
        </a:defRPr>
      </a:lvl9pPr>
    </p:titleStyle>
    <p:bodyStyle>
      <a:lvl1pPr marL="0" indent="0" algn="l" defTabSz="807941" rtl="0" eaLnBrk="1" fontAlgn="base" hangingPunct="1">
        <a:lnSpc>
          <a:spcPct val="90000"/>
        </a:lnSpc>
        <a:spcBef>
          <a:spcPts val="885"/>
        </a:spcBef>
        <a:spcAft>
          <a:spcPct val="0"/>
        </a:spcAft>
        <a:buClr>
          <a:schemeClr val="accent3"/>
        </a:buClr>
        <a:buFont typeface="Arial" panose="020B0604020202020204" pitchFamily="34" charset="0"/>
        <a:buNone/>
        <a:defRPr lang="en-US" sz="907" b="1" kern="1200" cap="all" baseline="0" dirty="0">
          <a:solidFill>
            <a:schemeClr val="tx1"/>
          </a:solidFill>
          <a:latin typeface="Futura Medium" panose="020B0602020204020303"/>
          <a:ea typeface="Futura Medium" panose="020B0602020204020303"/>
          <a:cs typeface="Futura Medium" panose="020B0602020204020303"/>
        </a:defRPr>
      </a:lvl1pPr>
      <a:lvl2pPr marL="463738" indent="-259232" algn="l" defTabSz="807941" rtl="0" eaLnBrk="1" fontAlgn="base" hangingPunct="1">
        <a:lnSpc>
          <a:spcPct val="90000"/>
        </a:lnSpc>
        <a:spcBef>
          <a:spcPts val="443"/>
        </a:spcBef>
        <a:spcAft>
          <a:spcPct val="0"/>
        </a:spcAft>
        <a:buFont typeface="Arial" panose="020B0604020202020204" pitchFamily="34" charset="0"/>
        <a:buChar char="•"/>
        <a:defRPr lang="en-US" sz="816" kern="1200" dirty="0">
          <a:solidFill>
            <a:schemeClr val="tx1"/>
          </a:solidFill>
          <a:latin typeface="+mn-lt"/>
          <a:ea typeface="Futura Medium" charset="0"/>
          <a:cs typeface="Futura Medium" charset="0"/>
        </a:defRPr>
      </a:lvl2pPr>
      <a:lvl3pPr marL="812262" indent="-463738" algn="l" defTabSz="807941" rtl="0" eaLnBrk="1" fontAlgn="base" hangingPunct="1">
        <a:lnSpc>
          <a:spcPct val="90000"/>
        </a:lnSpc>
        <a:spcBef>
          <a:spcPts val="443"/>
        </a:spcBef>
        <a:spcAft>
          <a:spcPct val="0"/>
        </a:spcAft>
        <a:buFont typeface="Arial" panose="020B0604020202020204" pitchFamily="34" charset="0"/>
        <a:buChar char="•"/>
        <a:defRPr lang="en-US" sz="816" kern="1200" smtClean="0">
          <a:solidFill>
            <a:schemeClr val="tx1"/>
          </a:solidFill>
          <a:latin typeface="+mn-lt"/>
          <a:ea typeface="Futura Medium" charset="0"/>
          <a:cs typeface="Futura Medium" charset="0"/>
        </a:defRPr>
      </a:lvl3pPr>
      <a:lvl4pPr marL="463738" indent="-259232" algn="l" defTabSz="807941" rtl="0" eaLnBrk="1" fontAlgn="base" hangingPunct="1">
        <a:lnSpc>
          <a:spcPct val="90000"/>
        </a:lnSpc>
        <a:spcBef>
          <a:spcPts val="443"/>
        </a:spcBef>
        <a:spcAft>
          <a:spcPct val="0"/>
        </a:spcAft>
        <a:buFont typeface="Arial" panose="020B0604020202020204" pitchFamily="34" charset="0"/>
        <a:buChar char="•"/>
        <a:defRPr lang="en-US" sz="907" kern="1200" dirty="0">
          <a:solidFill>
            <a:schemeClr val="tx1"/>
          </a:solidFill>
          <a:latin typeface="+mn-lt"/>
          <a:ea typeface="Futura Medium" charset="0"/>
          <a:cs typeface="Futura Medium" charset="0"/>
        </a:defRPr>
      </a:lvl4pPr>
      <a:lvl5pPr marL="734492" indent="-201625" algn="l" defTabSz="807941" rtl="0" eaLnBrk="1" fontAlgn="base" hangingPunct="1">
        <a:lnSpc>
          <a:spcPct val="90000"/>
        </a:lnSpc>
        <a:spcBef>
          <a:spcPts val="443"/>
        </a:spcBef>
        <a:spcAft>
          <a:spcPct val="0"/>
        </a:spcAft>
        <a:buFont typeface="Arial" panose="020B0604020202020204" pitchFamily="34" charset="0"/>
        <a:buChar char="•"/>
        <a:tabLst/>
        <a:defRPr sz="907" kern="1200">
          <a:solidFill>
            <a:schemeClr val="tx1"/>
          </a:solidFill>
          <a:latin typeface="+mn-lt"/>
          <a:ea typeface="Futura Medium" charset="0"/>
          <a:cs typeface="Futura Medium" charset="0"/>
        </a:defRPr>
      </a:lvl5pPr>
      <a:lvl6pPr marL="1692875" indent="0" algn="l" defTabSz="808312" rtl="0" eaLnBrk="1" latinLnBrk="0" hangingPunct="1">
        <a:lnSpc>
          <a:spcPct val="90000"/>
        </a:lnSpc>
        <a:spcBef>
          <a:spcPts val="443"/>
        </a:spcBef>
        <a:buFont typeface="Arial" panose="020B0604020202020204" pitchFamily="34" charset="0"/>
        <a:buNone/>
        <a:defRPr sz="907" kern="1200">
          <a:solidFill>
            <a:schemeClr val="tx1"/>
          </a:solidFill>
          <a:latin typeface="+mn-lt"/>
          <a:ea typeface="+mn-ea"/>
          <a:cs typeface="+mn-cs"/>
        </a:defRPr>
      </a:lvl6pPr>
      <a:lvl7pPr marL="2627017" indent="-202078" algn="l" defTabSz="808312" rtl="0" eaLnBrk="1" latinLnBrk="0" hangingPunct="1">
        <a:lnSpc>
          <a:spcPct val="90000"/>
        </a:lnSpc>
        <a:spcBef>
          <a:spcPts val="443"/>
        </a:spcBef>
        <a:buFont typeface="Arial" panose="020B0604020202020204" pitchFamily="34" charset="0"/>
        <a:buChar char="•"/>
        <a:defRPr sz="1591" kern="1200">
          <a:solidFill>
            <a:schemeClr val="tx1"/>
          </a:solidFill>
          <a:latin typeface="+mn-lt"/>
          <a:ea typeface="+mn-ea"/>
          <a:cs typeface="+mn-cs"/>
        </a:defRPr>
      </a:lvl7pPr>
      <a:lvl8pPr marL="3031174" indent="-202078" algn="l" defTabSz="808312" rtl="0" eaLnBrk="1" latinLnBrk="0" hangingPunct="1">
        <a:lnSpc>
          <a:spcPct val="90000"/>
        </a:lnSpc>
        <a:spcBef>
          <a:spcPts val="443"/>
        </a:spcBef>
        <a:buFont typeface="Arial" panose="020B0604020202020204" pitchFamily="34" charset="0"/>
        <a:buChar char="•"/>
        <a:defRPr sz="1591" kern="1200">
          <a:solidFill>
            <a:schemeClr val="tx1"/>
          </a:solidFill>
          <a:latin typeface="+mn-lt"/>
          <a:ea typeface="+mn-ea"/>
          <a:cs typeface="+mn-cs"/>
        </a:defRPr>
      </a:lvl8pPr>
      <a:lvl9pPr marL="3435331" indent="-202078" algn="l" defTabSz="808312" rtl="0" eaLnBrk="1" latinLnBrk="0" hangingPunct="1">
        <a:lnSpc>
          <a:spcPct val="90000"/>
        </a:lnSpc>
        <a:spcBef>
          <a:spcPts val="443"/>
        </a:spcBef>
        <a:buFont typeface="Arial" panose="020B0604020202020204" pitchFamily="34" charset="0"/>
        <a:buChar char="•"/>
        <a:defRPr sz="1591" kern="1200">
          <a:solidFill>
            <a:schemeClr val="tx1"/>
          </a:solidFill>
          <a:latin typeface="+mn-lt"/>
          <a:ea typeface="+mn-ea"/>
          <a:cs typeface="+mn-cs"/>
        </a:defRPr>
      </a:lvl9pPr>
    </p:bodyStyle>
    <p:otherStyle>
      <a:defPPr>
        <a:defRPr lang="en-US"/>
      </a:defPPr>
      <a:lvl1pPr marL="0" algn="l" defTabSz="808312" rtl="0" eaLnBrk="1" latinLnBrk="0" hangingPunct="1">
        <a:defRPr sz="1591" kern="1200">
          <a:solidFill>
            <a:schemeClr val="tx1"/>
          </a:solidFill>
          <a:latin typeface="+mn-lt"/>
          <a:ea typeface="+mn-ea"/>
          <a:cs typeface="+mn-cs"/>
        </a:defRPr>
      </a:lvl1pPr>
      <a:lvl2pPr marL="404157" algn="l" defTabSz="808312" rtl="0" eaLnBrk="1" latinLnBrk="0" hangingPunct="1">
        <a:defRPr sz="1591" kern="1200">
          <a:solidFill>
            <a:schemeClr val="tx1"/>
          </a:solidFill>
          <a:latin typeface="+mn-lt"/>
          <a:ea typeface="+mn-ea"/>
          <a:cs typeface="+mn-cs"/>
        </a:defRPr>
      </a:lvl2pPr>
      <a:lvl3pPr marL="808312" algn="l" defTabSz="808312" rtl="0" eaLnBrk="1" latinLnBrk="0" hangingPunct="1">
        <a:defRPr sz="1591" kern="1200">
          <a:solidFill>
            <a:schemeClr val="tx1"/>
          </a:solidFill>
          <a:latin typeface="+mn-lt"/>
          <a:ea typeface="+mn-ea"/>
          <a:cs typeface="+mn-cs"/>
        </a:defRPr>
      </a:lvl3pPr>
      <a:lvl4pPr marL="1212470" algn="l" defTabSz="808312" rtl="0" eaLnBrk="1" latinLnBrk="0" hangingPunct="1">
        <a:defRPr sz="1591" kern="1200">
          <a:solidFill>
            <a:schemeClr val="tx1"/>
          </a:solidFill>
          <a:latin typeface="+mn-lt"/>
          <a:ea typeface="+mn-ea"/>
          <a:cs typeface="+mn-cs"/>
        </a:defRPr>
      </a:lvl4pPr>
      <a:lvl5pPr marL="1616627" algn="l" defTabSz="808312" rtl="0" eaLnBrk="1" latinLnBrk="0" hangingPunct="1">
        <a:defRPr sz="1591" kern="1200">
          <a:solidFill>
            <a:schemeClr val="tx1"/>
          </a:solidFill>
          <a:latin typeface="+mn-lt"/>
          <a:ea typeface="+mn-ea"/>
          <a:cs typeface="+mn-cs"/>
        </a:defRPr>
      </a:lvl5pPr>
      <a:lvl6pPr marL="2020783" algn="l" defTabSz="808312" rtl="0" eaLnBrk="1" latinLnBrk="0" hangingPunct="1">
        <a:defRPr sz="1591" kern="1200">
          <a:solidFill>
            <a:schemeClr val="tx1"/>
          </a:solidFill>
          <a:latin typeface="+mn-lt"/>
          <a:ea typeface="+mn-ea"/>
          <a:cs typeface="+mn-cs"/>
        </a:defRPr>
      </a:lvl6pPr>
      <a:lvl7pPr marL="2424939" algn="l" defTabSz="808312" rtl="0" eaLnBrk="1" latinLnBrk="0" hangingPunct="1">
        <a:defRPr sz="1591" kern="1200">
          <a:solidFill>
            <a:schemeClr val="tx1"/>
          </a:solidFill>
          <a:latin typeface="+mn-lt"/>
          <a:ea typeface="+mn-ea"/>
          <a:cs typeface="+mn-cs"/>
        </a:defRPr>
      </a:lvl7pPr>
      <a:lvl8pPr marL="2829096" algn="l" defTabSz="808312" rtl="0" eaLnBrk="1" latinLnBrk="0" hangingPunct="1">
        <a:defRPr sz="1591" kern="1200">
          <a:solidFill>
            <a:schemeClr val="tx1"/>
          </a:solidFill>
          <a:latin typeface="+mn-lt"/>
          <a:ea typeface="+mn-ea"/>
          <a:cs typeface="+mn-cs"/>
        </a:defRPr>
      </a:lvl8pPr>
      <a:lvl9pPr marL="3233253" algn="l" defTabSz="808312" rtl="0" eaLnBrk="1" latinLnBrk="0" hangingPunct="1">
        <a:defRPr sz="1591"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tile tx="0" ty="0" sx="100000" sy="100000" flip="none" algn="tl"/>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4DC5C3D-12BF-D740-81A9-D6AFAEB46A9D}"/>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8643614"/>
      </p:ext>
    </p:extLst>
  </p:cSld>
  <p:clrMap bg1="lt1" tx1="dk1" bg2="lt2" tx2="dk2" accent1="accent1" accent2="accent2" accent3="accent3" accent4="accent4" accent5="accent5" accent6="accent6" hlink="hlink" folHlink="folHlink"/>
  <p:sldLayoutIdLst>
    <p:sldLayoutId id="2147483702" r:id="rId1"/>
    <p:sldLayoutId id="214748370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bathnes.gov.uk/services/neighbourhoods-and-community-safety/working-partnership/health-and-wellbeing-board"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ACA314-C058-4E32-851E-4E358343E245}"/>
              </a:ext>
            </a:extLst>
          </p:cNvPr>
          <p:cNvSpPr txBox="1"/>
          <p:nvPr/>
        </p:nvSpPr>
        <p:spPr>
          <a:xfrm>
            <a:off x="3121572" y="4840014"/>
            <a:ext cx="6337738" cy="1077218"/>
          </a:xfrm>
          <a:prstGeom prst="rect">
            <a:avLst/>
          </a:prstGeom>
          <a:noFill/>
        </p:spPr>
        <p:txBody>
          <a:bodyPr wrap="square" rtlCol="0">
            <a:spAutoFit/>
          </a:bodyPr>
          <a:lstStyle/>
          <a:p>
            <a:pPr algn="ctr"/>
            <a:r>
              <a:rPr lang="en-GB" sz="3200" dirty="0">
                <a:solidFill>
                  <a:schemeClr val="bg1"/>
                </a:solidFill>
                <a:latin typeface="Arial" panose="020B0604020202020204" pitchFamily="34" charset="0"/>
                <a:cs typeface="Arial" panose="020B0604020202020204" pitchFamily="34" charset="0"/>
              </a:rPr>
              <a:t>B&amp;NES Joint Health and Wellbeing Strategy 2023-2030</a:t>
            </a:r>
          </a:p>
        </p:txBody>
      </p:sp>
    </p:spTree>
    <p:extLst>
      <p:ext uri="{BB962C8B-B14F-4D97-AF65-F5344CB8AC3E}">
        <p14:creationId xmlns:p14="http://schemas.microsoft.com/office/powerpoint/2010/main" val="93031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3742EE-18CF-C132-D40C-D0D567643AE9}"/>
              </a:ext>
            </a:extLst>
          </p:cNvPr>
          <p:cNvSpPr>
            <a:spLocks noGrp="1"/>
          </p:cNvSpPr>
          <p:nvPr>
            <p:ph sz="quarter" idx="10"/>
          </p:nvPr>
        </p:nvSpPr>
        <p:spPr>
          <a:xfrm>
            <a:off x="814388" y="1693433"/>
            <a:ext cx="5660553" cy="3970273"/>
          </a:xfrm>
        </p:spPr>
        <p:txBody>
          <a:bodyPr/>
          <a:lstStyle/>
          <a:p>
            <a:pPr marL="0" indent="0">
              <a:buNone/>
            </a:pPr>
            <a:r>
              <a:rPr lang="en-GB" sz="3200" dirty="0"/>
              <a:t>Together we will address inequalities in Bath and North East Somerset so people have the best start in life, live well and age well in caring, compassionate communities, and in places that make it easier to physically and emotionally healthy lives.</a:t>
            </a:r>
          </a:p>
          <a:p>
            <a:pPr marL="0" indent="0">
              <a:buNone/>
            </a:pPr>
            <a:endParaRPr lang="en-GB" sz="3200" dirty="0"/>
          </a:p>
          <a:p>
            <a:pPr marL="0" indent="0">
              <a:buNone/>
            </a:pPr>
            <a:r>
              <a:rPr lang="en-GB" sz="3200" dirty="0"/>
              <a:t>  </a:t>
            </a:r>
          </a:p>
        </p:txBody>
      </p:sp>
      <p:sp>
        <p:nvSpPr>
          <p:cNvPr id="3" name="Text Placeholder 2">
            <a:extLst>
              <a:ext uri="{FF2B5EF4-FFF2-40B4-BE49-F238E27FC236}">
                <a16:creationId xmlns:a16="http://schemas.microsoft.com/office/drawing/2014/main" id="{A3CF855F-3D56-4683-DB7A-D070A3105DA2}"/>
              </a:ext>
            </a:extLst>
          </p:cNvPr>
          <p:cNvSpPr>
            <a:spLocks noGrp="1"/>
          </p:cNvSpPr>
          <p:nvPr>
            <p:ph type="body" sz="quarter" idx="11"/>
          </p:nvPr>
        </p:nvSpPr>
        <p:spPr>
          <a:xfrm>
            <a:off x="814388" y="1122363"/>
            <a:ext cx="8412162" cy="565150"/>
          </a:xfrm>
        </p:spPr>
        <p:txBody>
          <a:bodyPr/>
          <a:lstStyle/>
          <a:p>
            <a:r>
              <a:rPr lang="en-GB" b="1" dirty="0">
                <a:solidFill>
                  <a:schemeClr val="accent5">
                    <a:lumMod val="50000"/>
                  </a:schemeClr>
                </a:solidFill>
              </a:rPr>
              <a:t>What we’ll do </a:t>
            </a:r>
          </a:p>
        </p:txBody>
      </p:sp>
      <p:sp>
        <p:nvSpPr>
          <p:cNvPr id="6" name="Oval 5">
            <a:extLst>
              <a:ext uri="{FF2B5EF4-FFF2-40B4-BE49-F238E27FC236}">
                <a16:creationId xmlns:a16="http://schemas.microsoft.com/office/drawing/2014/main" id="{3DD2AFD6-41DA-DA79-227C-F69CEB4147AD}"/>
              </a:ext>
            </a:extLst>
          </p:cNvPr>
          <p:cNvSpPr/>
          <p:nvPr/>
        </p:nvSpPr>
        <p:spPr>
          <a:xfrm>
            <a:off x="7082738" y="1404938"/>
            <a:ext cx="4389223" cy="432477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Core outcome:</a:t>
            </a:r>
          </a:p>
          <a:p>
            <a:pPr algn="ctr"/>
            <a:r>
              <a:rPr lang="en-GB" sz="3200" b="1" dirty="0"/>
              <a:t> </a:t>
            </a:r>
          </a:p>
          <a:p>
            <a:pPr algn="ctr"/>
            <a:r>
              <a:rPr lang="en-GB" sz="2800" dirty="0"/>
              <a:t>To improve the health and wellbeing of all our residents and reduce inequalities.</a:t>
            </a:r>
          </a:p>
        </p:txBody>
      </p:sp>
    </p:spTree>
    <p:extLst>
      <p:ext uri="{BB962C8B-B14F-4D97-AF65-F5344CB8AC3E}">
        <p14:creationId xmlns:p14="http://schemas.microsoft.com/office/powerpoint/2010/main" val="144664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6DF3B6-B50D-EBC2-07F3-089E89229FFA}"/>
              </a:ext>
            </a:extLst>
          </p:cNvPr>
          <p:cNvSpPr>
            <a:spLocks noGrp="1"/>
          </p:cNvSpPr>
          <p:nvPr>
            <p:ph sz="quarter" idx="10"/>
          </p:nvPr>
        </p:nvSpPr>
        <p:spPr/>
        <p:txBody>
          <a:bodyPr/>
          <a:lstStyle/>
          <a:p>
            <a:pPr marL="0" indent="0">
              <a:buNone/>
            </a:pPr>
            <a:endParaRPr lang="en-GB" dirty="0">
              <a:solidFill>
                <a:schemeClr val="accent1"/>
              </a:solidFill>
            </a:endParaRPr>
          </a:p>
          <a:p>
            <a:pPr lvl="1"/>
            <a:endParaRPr lang="en-GB" sz="2000" b="1" dirty="0">
              <a:solidFill>
                <a:schemeClr val="accent1"/>
              </a:solidFill>
            </a:endParaRPr>
          </a:p>
          <a:p>
            <a:pPr marL="0" indent="0">
              <a:buNone/>
            </a:pPr>
            <a:endParaRPr lang="en-GB" b="1" dirty="0"/>
          </a:p>
        </p:txBody>
      </p:sp>
      <p:sp>
        <p:nvSpPr>
          <p:cNvPr id="5" name="Text Placeholder 4">
            <a:extLst>
              <a:ext uri="{FF2B5EF4-FFF2-40B4-BE49-F238E27FC236}">
                <a16:creationId xmlns:a16="http://schemas.microsoft.com/office/drawing/2014/main" id="{BDECFB6B-2668-D7CE-8ED3-239C20F96386}"/>
              </a:ext>
            </a:extLst>
          </p:cNvPr>
          <p:cNvSpPr>
            <a:spLocks noGrp="1"/>
          </p:cNvSpPr>
          <p:nvPr>
            <p:ph type="body" sz="quarter" idx="11"/>
          </p:nvPr>
        </p:nvSpPr>
        <p:spPr/>
        <p:txBody>
          <a:bodyPr/>
          <a:lstStyle/>
          <a:p>
            <a:r>
              <a:rPr lang="en-GB" b="1" dirty="0">
                <a:solidFill>
                  <a:schemeClr val="tx2"/>
                </a:solidFill>
              </a:rPr>
              <a:t>Our priorities: </a:t>
            </a:r>
          </a:p>
        </p:txBody>
      </p:sp>
      <p:pic>
        <p:nvPicPr>
          <p:cNvPr id="13" name="Picture 12">
            <a:extLst>
              <a:ext uri="{FF2B5EF4-FFF2-40B4-BE49-F238E27FC236}">
                <a16:creationId xmlns:a16="http://schemas.microsoft.com/office/drawing/2014/main" id="{928BE767-1522-4A50-2B39-B75D134A3ADC}"/>
              </a:ext>
            </a:extLst>
          </p:cNvPr>
          <p:cNvPicPr>
            <a:picLocks noChangeAspect="1"/>
          </p:cNvPicPr>
          <p:nvPr/>
        </p:nvPicPr>
        <p:blipFill>
          <a:blip r:embed="rId3"/>
          <a:stretch>
            <a:fillRect/>
          </a:stretch>
        </p:blipFill>
        <p:spPr>
          <a:xfrm>
            <a:off x="-1" y="4291526"/>
            <a:ext cx="12316205" cy="1013899"/>
          </a:xfrm>
          <a:prstGeom prst="rect">
            <a:avLst/>
          </a:prstGeom>
        </p:spPr>
      </p:pic>
      <p:pic>
        <p:nvPicPr>
          <p:cNvPr id="4" name="Picture 3">
            <a:extLst>
              <a:ext uri="{FF2B5EF4-FFF2-40B4-BE49-F238E27FC236}">
                <a16:creationId xmlns:a16="http://schemas.microsoft.com/office/drawing/2014/main" id="{C96779BF-FDC5-B699-D4A6-BBC2FBA59F34}"/>
              </a:ext>
            </a:extLst>
          </p:cNvPr>
          <p:cNvPicPr>
            <a:picLocks noChangeAspect="1"/>
          </p:cNvPicPr>
          <p:nvPr/>
        </p:nvPicPr>
        <p:blipFill>
          <a:blip r:embed="rId4"/>
          <a:stretch>
            <a:fillRect/>
          </a:stretch>
        </p:blipFill>
        <p:spPr>
          <a:xfrm>
            <a:off x="-73909" y="1661240"/>
            <a:ext cx="12339818" cy="2092183"/>
          </a:xfrm>
          <a:prstGeom prst="rect">
            <a:avLst/>
          </a:prstGeom>
        </p:spPr>
      </p:pic>
    </p:spTree>
    <p:extLst>
      <p:ext uri="{BB962C8B-B14F-4D97-AF65-F5344CB8AC3E}">
        <p14:creationId xmlns:p14="http://schemas.microsoft.com/office/powerpoint/2010/main" val="601231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CBED23-1753-CAA2-C7FB-21AF73046DA6}"/>
              </a:ext>
            </a:extLst>
          </p:cNvPr>
          <p:cNvSpPr>
            <a:spLocks noGrp="1"/>
          </p:cNvSpPr>
          <p:nvPr>
            <p:ph sz="quarter" idx="10"/>
          </p:nvPr>
        </p:nvSpPr>
        <p:spPr/>
        <p:txBody>
          <a:bodyPr numCol="1"/>
          <a:lstStyle/>
          <a:p>
            <a:pPr marL="0" indent="0">
              <a:buNone/>
            </a:pPr>
            <a:r>
              <a:rPr lang="en-GB" dirty="0"/>
              <a:t>We are developing a set of indicators which will tell us if the work that we are doing is leading to the changes we need to see happen, amongst others these will include: </a:t>
            </a:r>
          </a:p>
          <a:p>
            <a:pPr marL="0" indent="0">
              <a:buNone/>
            </a:pPr>
            <a:endParaRPr lang="en-GB" dirty="0"/>
          </a:p>
          <a:p>
            <a:pPr>
              <a:buFont typeface="Wingdings" panose="05000000000000000000" pitchFamily="2" charset="2"/>
              <a:buChar char="§"/>
            </a:pPr>
            <a:r>
              <a:rPr lang="en-GB" dirty="0"/>
              <a:t>Healthy life expectancy</a:t>
            </a:r>
          </a:p>
          <a:p>
            <a:pPr>
              <a:buFont typeface="Wingdings" panose="05000000000000000000" pitchFamily="2" charset="2"/>
              <a:buChar char="§"/>
            </a:pPr>
            <a:r>
              <a:rPr lang="en-GB" dirty="0"/>
              <a:t>Inequality in life expectancy </a:t>
            </a:r>
          </a:p>
          <a:p>
            <a:pPr>
              <a:buFont typeface="Wingdings" panose="05000000000000000000" pitchFamily="2" charset="2"/>
              <a:buChar char="§"/>
            </a:pPr>
            <a:r>
              <a:rPr lang="en-GB" dirty="0"/>
              <a:t>Gaps in school readiness </a:t>
            </a:r>
          </a:p>
          <a:p>
            <a:pPr>
              <a:buFont typeface="Wingdings" panose="05000000000000000000" pitchFamily="2" charset="2"/>
              <a:buChar char="§"/>
            </a:pPr>
            <a:r>
              <a:rPr lang="en-GB" dirty="0"/>
              <a:t>Smoking prevalence amongst adults </a:t>
            </a:r>
          </a:p>
          <a:p>
            <a:pPr>
              <a:buFont typeface="Wingdings" panose="05000000000000000000" pitchFamily="2" charset="2"/>
              <a:buChar char="§"/>
            </a:pPr>
            <a:r>
              <a:rPr lang="en-GB" dirty="0"/>
              <a:t>Housing health and safety rating standards</a:t>
            </a:r>
          </a:p>
          <a:p>
            <a:pPr marL="0" indent="0">
              <a:buNone/>
            </a:pPr>
            <a:endParaRPr lang="en-GB" dirty="0"/>
          </a:p>
          <a:p>
            <a:pPr marL="0" indent="0">
              <a:buNone/>
            </a:pPr>
            <a:endParaRPr lang="en-GB" dirty="0"/>
          </a:p>
        </p:txBody>
      </p:sp>
      <p:sp>
        <p:nvSpPr>
          <p:cNvPr id="3" name="Text Placeholder 2">
            <a:extLst>
              <a:ext uri="{FF2B5EF4-FFF2-40B4-BE49-F238E27FC236}">
                <a16:creationId xmlns:a16="http://schemas.microsoft.com/office/drawing/2014/main" id="{3538B9D5-F565-146D-63BB-849FEA03352D}"/>
              </a:ext>
            </a:extLst>
          </p:cNvPr>
          <p:cNvSpPr>
            <a:spLocks noGrp="1"/>
          </p:cNvSpPr>
          <p:nvPr>
            <p:ph type="body" sz="quarter" idx="11"/>
          </p:nvPr>
        </p:nvSpPr>
        <p:spPr/>
        <p:txBody>
          <a:bodyPr/>
          <a:lstStyle/>
          <a:p>
            <a:r>
              <a:rPr lang="en-GB" b="1" dirty="0">
                <a:solidFill>
                  <a:schemeClr val="tx2"/>
                </a:solidFill>
              </a:rPr>
              <a:t>How will we know if it’s making a difference? </a:t>
            </a:r>
          </a:p>
        </p:txBody>
      </p:sp>
    </p:spTree>
    <p:extLst>
      <p:ext uri="{BB962C8B-B14F-4D97-AF65-F5344CB8AC3E}">
        <p14:creationId xmlns:p14="http://schemas.microsoft.com/office/powerpoint/2010/main" val="812362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250BB2-633F-5E07-D9A0-8D123922DF05}"/>
              </a:ext>
            </a:extLst>
          </p:cNvPr>
          <p:cNvSpPr>
            <a:spLocks noGrp="1"/>
          </p:cNvSpPr>
          <p:nvPr>
            <p:ph sz="quarter" idx="10"/>
          </p:nvPr>
        </p:nvSpPr>
        <p:spPr/>
        <p:txBody>
          <a:bodyPr/>
          <a:lstStyle/>
          <a:p>
            <a:endParaRPr lang="en-GB" dirty="0"/>
          </a:p>
          <a:p>
            <a:pPr marL="0" indent="0">
              <a:buNone/>
            </a:pPr>
            <a:endParaRPr lang="en-GB" dirty="0"/>
          </a:p>
          <a:p>
            <a:pPr marL="0" indent="0">
              <a:buNone/>
            </a:pPr>
            <a:endParaRPr lang="en-GB" dirty="0"/>
          </a:p>
          <a:p>
            <a:pPr marL="0" indent="0">
              <a:buNone/>
            </a:pPr>
            <a:r>
              <a:rPr lang="en-GB" dirty="0">
                <a:hlinkClick r:id="rId3"/>
              </a:rPr>
              <a:t>https://www.bathnes.gov.uk/services/neighbourhoods-and-community-safety/working-partnership/health-and-wellbeing-board</a:t>
            </a:r>
            <a:endParaRPr lang="en-GB" dirty="0"/>
          </a:p>
          <a:p>
            <a:pPr marL="0" indent="0">
              <a:buNone/>
            </a:pPr>
            <a:endParaRPr lang="en-GB" dirty="0"/>
          </a:p>
        </p:txBody>
      </p:sp>
      <p:sp>
        <p:nvSpPr>
          <p:cNvPr id="3" name="Text Placeholder 2">
            <a:extLst>
              <a:ext uri="{FF2B5EF4-FFF2-40B4-BE49-F238E27FC236}">
                <a16:creationId xmlns:a16="http://schemas.microsoft.com/office/drawing/2014/main" id="{D1C6D682-DEAB-0D06-5F05-4CD6BBED6D7B}"/>
              </a:ext>
            </a:extLst>
          </p:cNvPr>
          <p:cNvSpPr>
            <a:spLocks noGrp="1"/>
          </p:cNvSpPr>
          <p:nvPr>
            <p:ph type="body" sz="quarter" idx="11"/>
          </p:nvPr>
        </p:nvSpPr>
        <p:spPr/>
        <p:txBody>
          <a:bodyPr/>
          <a:lstStyle/>
          <a:p>
            <a:r>
              <a:rPr lang="en-GB" b="1" dirty="0">
                <a:solidFill>
                  <a:schemeClr val="tx2"/>
                </a:solidFill>
              </a:rPr>
              <a:t>Where can I find out more about the strategy? </a:t>
            </a:r>
          </a:p>
        </p:txBody>
      </p:sp>
    </p:spTree>
    <p:extLst>
      <p:ext uri="{BB962C8B-B14F-4D97-AF65-F5344CB8AC3E}">
        <p14:creationId xmlns:p14="http://schemas.microsoft.com/office/powerpoint/2010/main" val="3443796573"/>
      </p:ext>
    </p:extLst>
  </p:cSld>
  <p:clrMapOvr>
    <a:masterClrMapping/>
  </p:clrMapOvr>
</p:sld>
</file>

<file path=ppt/theme/theme1.xml><?xml version="1.0" encoding="utf-8"?>
<a:theme xmlns:a="http://schemas.openxmlformats.org/drawingml/2006/main" name="Report">
  <a:themeElements>
    <a:clrScheme name="3A 2021 Colour Blind Friendly">
      <a:dk1>
        <a:srgbClr val="000000"/>
      </a:dk1>
      <a:lt1>
        <a:srgbClr val="FFFFFF"/>
      </a:lt1>
      <a:dk2>
        <a:srgbClr val="404040"/>
      </a:dk2>
      <a:lt2>
        <a:srgbClr val="E7E6E6"/>
      </a:lt2>
      <a:accent1>
        <a:srgbClr val="A4C61A"/>
      </a:accent1>
      <a:accent2>
        <a:srgbClr val="37A862"/>
      </a:accent2>
      <a:accent3>
        <a:srgbClr val="4178BC"/>
      </a:accent3>
      <a:accent4>
        <a:srgbClr val="AA71FF"/>
      </a:accent4>
      <a:accent5>
        <a:srgbClr val="E8384F"/>
      </a:accent5>
      <a:accent6>
        <a:srgbClr val="FDAE33"/>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28575">
          <a:solidFill>
            <a:schemeClr val="accent1"/>
          </a:solidFill>
        </a:ln>
      </a:spPr>
      <a:bodyPr lIns="18000" tIns="18000" rIns="18000" bIns="18000" rtlCol="0" anchor="ctr"/>
      <a:lstStyle>
        <a:defPPr algn="ctr">
          <a:defRPr sz="1000" b="1" dirty="0" smtClean="0">
            <a:latin typeface="Futura Medium" panose="020B0602020204020303"/>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AC1AE27-7963-4252-8049-65B027AA452E}" vid="{193A3FB2-4633-4204-959E-B9CC95CF7A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6894</TotalTime>
  <Words>179</Words>
  <Application>Microsoft Office PowerPoint</Application>
  <PresentationFormat>Widescreen</PresentationFormat>
  <Paragraphs>30</Paragraphs>
  <Slides>5</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vt:i4>
      </vt:variant>
    </vt:vector>
  </HeadingPairs>
  <TitlesOfParts>
    <vt:vector size="12" baseType="lpstr">
      <vt:lpstr>Arial</vt:lpstr>
      <vt:lpstr>Calibri</vt:lpstr>
      <vt:lpstr>Calibri Light</vt:lpstr>
      <vt:lpstr>Futura Medium</vt:lpstr>
      <vt:lpstr>Wingdings</vt:lpstr>
      <vt:lpstr>Report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Simon_DeBeer@BATHNES.GOV.UK</dc:creator>
  <cp:lastModifiedBy>Rebecca Reynolds</cp:lastModifiedBy>
  <cp:revision>216</cp:revision>
  <dcterms:created xsi:type="dcterms:W3CDTF">2020-05-13T12:32:44Z</dcterms:created>
  <dcterms:modified xsi:type="dcterms:W3CDTF">2023-06-30T07:33:29Z</dcterms:modified>
</cp:coreProperties>
</file>