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7"/>
  </p:notesMasterIdLst>
  <p:sldIdLst>
    <p:sldId id="1270" r:id="rId2"/>
    <p:sldId id="1265" r:id="rId3"/>
    <p:sldId id="1267" r:id="rId4"/>
    <p:sldId id="1268" r:id="rId5"/>
    <p:sldId id="126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y Thomas" initials="AT" lastIdx="1" clrIdx="0">
    <p:extLst>
      <p:ext uri="{19B8F6BF-5375-455C-9EA6-DF929625EA0E}">
        <p15:presenceInfo xmlns:p15="http://schemas.microsoft.com/office/powerpoint/2012/main" userId="S::ThomasA1@bathnes.gov.uk::49907510-21ab-4864-90e1-5e21e8ddb64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3"/>
    <a:srgbClr val="FF5050"/>
    <a:srgbClr val="FFFF66"/>
    <a:srgbClr val="00A3DA"/>
    <a:srgbClr val="CCCCFF"/>
    <a:srgbClr val="00A756"/>
    <a:srgbClr val="FF33CC"/>
    <a:srgbClr val="172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79788" autoAdjust="0"/>
  </p:normalViewPr>
  <p:slideViewPr>
    <p:cSldViewPr snapToGrid="0">
      <p:cViewPr varScale="1">
        <p:scale>
          <a:sx n="75" d="100"/>
          <a:sy n="75" d="100"/>
        </p:scale>
        <p:origin x="27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B1CC1-E7F0-43EB-A6D2-7DDB0F69D08D}" type="datetimeFigureOut">
              <a:rPr lang="en-GB" smtClean="0"/>
              <a:t>17/07/23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3EC11-1DEF-4629-A3BE-8008BBCC7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45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3EC11-1DEF-4629-A3BE-8008BBCC7E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121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24D40-A2C8-4993-A40D-6F5EE59A12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10756" y="4988012"/>
            <a:ext cx="5170488" cy="8143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INSERT POWERPOINT TITLE</a:t>
            </a:r>
          </a:p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7699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447B0E6-9052-EE42-AE8C-7B5DD17A6F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10E10-98C9-4098-9CAE-3F51E1E1B9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65188" y="1736090"/>
            <a:ext cx="10631488" cy="46561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6913D0-79E9-4C66-A5DA-E8A4C0D373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5188" y="839788"/>
            <a:ext cx="8412162" cy="56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382500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447B0E6-9052-EE42-AE8C-7B5DD17A6F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C43A1C-015C-43A1-911F-4565773981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5188" y="1753567"/>
            <a:ext cx="9934575" cy="46228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514997A-FA21-4DF2-B4D7-5616905D7A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5188" y="839788"/>
            <a:ext cx="8412162" cy="56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405807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447B0E6-9052-EE42-AE8C-7B5DD17A6F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05948-D125-4AAA-AD7B-90A7CE220A4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65188" y="1737403"/>
            <a:ext cx="9899969" cy="47881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8F9697F-350B-4DCD-BA39-37D824536E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5188" y="839788"/>
            <a:ext cx="8412162" cy="56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91347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62EDC1-9487-45A0-B875-431CD3385D11}"/>
              </a:ext>
            </a:extLst>
          </p:cNvPr>
          <p:cNvSpPr>
            <a:spLocks noChangeAspect="1"/>
          </p:cNvSpPr>
          <p:nvPr userDrawn="1"/>
        </p:nvSpPr>
        <p:spPr>
          <a:xfrm>
            <a:off x="4123113" y="2252749"/>
            <a:ext cx="4314305" cy="2568633"/>
          </a:xfrm>
          <a:prstGeom prst="rect">
            <a:avLst/>
          </a:prstGeom>
          <a:solidFill>
            <a:srgbClr val="009FE3"/>
          </a:solidFill>
          <a:ln>
            <a:solidFill>
              <a:srgbClr val="009F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50BC9D-AAF4-47A0-AF29-E4CF714C60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76780" y="2838666"/>
            <a:ext cx="4838440" cy="1180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INSERT CTA OR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722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447B0E6-9052-EE42-AE8C-7B5DD17A6F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12627C-3BB5-43B8-920B-306D365455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00038" y="2261926"/>
            <a:ext cx="4468812" cy="439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9A8A21-6FD8-4FAD-A900-C7A9A5EF64A8}"/>
              </a:ext>
            </a:extLst>
          </p:cNvPr>
          <p:cNvSpPr/>
          <p:nvPr userDrawn="1"/>
        </p:nvSpPr>
        <p:spPr>
          <a:xfrm>
            <a:off x="0" y="0"/>
            <a:ext cx="624285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DF69206-2BD3-499F-BCCB-233BA90ACB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42858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3B01BB8-ADAE-42BA-976E-F67590F60D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0038" y="1350297"/>
            <a:ext cx="4468812" cy="6031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415235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447B0E6-9052-EE42-AE8C-7B5DD17A6F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937F93-AC29-420A-902C-32E880ABE90E}"/>
              </a:ext>
            </a:extLst>
          </p:cNvPr>
          <p:cNvSpPr txBox="1"/>
          <p:nvPr userDrawn="1"/>
        </p:nvSpPr>
        <p:spPr>
          <a:xfrm>
            <a:off x="1157437" y="2196959"/>
            <a:ext cx="105136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your distance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GB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 contact with other people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GB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 your hands regularly</a:t>
            </a:r>
            <a:endParaRPr lang="en-GB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BEC477-9ED2-4A4C-823C-F88682508CB2}"/>
              </a:ext>
            </a:extLst>
          </p:cNvPr>
          <p:cNvSpPr txBox="1"/>
          <p:nvPr userDrawn="1"/>
        </p:nvSpPr>
        <p:spPr>
          <a:xfrm>
            <a:off x="1157437" y="744537"/>
            <a:ext cx="8347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your part</a:t>
            </a:r>
          </a:p>
        </p:txBody>
      </p:sp>
    </p:spTree>
    <p:extLst>
      <p:ext uri="{BB962C8B-B14F-4D97-AF65-F5344CB8AC3E}">
        <p14:creationId xmlns:p14="http://schemas.microsoft.com/office/powerpoint/2010/main" val="172528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DC5C3D-12BF-D740-81A9-D6AFAEB46A9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6" r:id="rId3"/>
    <p:sldLayoutId id="2147483657" r:id="rId4"/>
    <p:sldLayoutId id="2147483669" r:id="rId5"/>
    <p:sldLayoutId id="2147483658" r:id="rId6"/>
    <p:sldLayoutId id="21474836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ACA314-C058-4E32-851E-4E358343E245}"/>
              </a:ext>
            </a:extLst>
          </p:cNvPr>
          <p:cNvSpPr txBox="1"/>
          <p:nvPr/>
        </p:nvSpPr>
        <p:spPr>
          <a:xfrm>
            <a:off x="508000" y="4445000"/>
            <a:ext cx="114173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Cllr David Wood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Council Leader and Cabinet Member for Council Priorities &amp; Delivery</a:t>
            </a:r>
          </a:p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Cabinet priorities - 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Bath Area Forum  18 July 2023</a:t>
            </a:r>
          </a:p>
        </p:txBody>
      </p:sp>
    </p:spTree>
    <p:extLst>
      <p:ext uri="{BB962C8B-B14F-4D97-AF65-F5344CB8AC3E}">
        <p14:creationId xmlns:p14="http://schemas.microsoft.com/office/powerpoint/2010/main" val="3405406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D4D88B-1707-6740-887F-D1CD5EBBABA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Leader – Kevin Guy 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Deputy Leader: Climate Emergency &amp; Sustainable Travel – Sarah Warren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Deputy Leader: Council Priorities &amp; Delivery –Dave Wood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Built Environment &amp; Sustainable Development – Matt McCabe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Highways – Manda Rigby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Adult Services – Alison Born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Children’s Services – Paul May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Resources – Mark Elliot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Neighbourhood Services – Tim Ball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Economic Sustainable Development – Paul Roper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D26BD-B461-3D9B-AC21-3BC27DE33E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5187" y="839788"/>
            <a:ext cx="9134489" cy="565150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Bath and North East Somerset Council - Cabinet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C78CE0-273C-EBFC-E771-03FEB6F7F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590" y="3935634"/>
            <a:ext cx="4359018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87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F3DE24-C120-E4A4-1050-19252928ECC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69570" y="1408876"/>
            <a:ext cx="3286656" cy="1726887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9B5DA-D468-5E7D-2FCD-C4E58D2926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0572" y="151891"/>
            <a:ext cx="8975098" cy="565150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Some of what we have already delivered 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768726-524E-4F75-8F8D-86A39F7A8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80" y="3943800"/>
            <a:ext cx="3031877" cy="20153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92634E-ECE5-8468-38CC-F0261C322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5883" y="1180282"/>
            <a:ext cx="2327402" cy="22574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838CAA-C86E-EDA4-129F-B9179D33D0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2578" y="1180282"/>
            <a:ext cx="2248028" cy="21840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0A0CC3-926D-6442-D9A6-40B96764B1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1172" y="4030070"/>
            <a:ext cx="3194075" cy="22574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D1626AA-7FFC-CBF6-2C4B-29FD383403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0861" y="3943800"/>
            <a:ext cx="2105139" cy="222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2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A745E81-8298-035B-EC72-E9E40E89C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291" y="4320329"/>
            <a:ext cx="3303052" cy="185816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CCEDFB-4CD9-FCA9-DF67-405C9F2A68D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4068" y="733817"/>
            <a:ext cx="9612662" cy="5021029"/>
          </a:xfrm>
        </p:spPr>
        <p:txBody>
          <a:bodyPr/>
          <a:lstStyle/>
          <a:p>
            <a:r>
              <a:rPr lang="en-GB" sz="2000" dirty="0"/>
              <a:t>Tackling the climate and ecological emergency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‘we will lead the UK in climate and nature action, building a sustainable future for Bath and North East Somerset– net-zero, nature positive by 2030’</a:t>
            </a:r>
          </a:p>
          <a:p>
            <a:r>
              <a:rPr lang="en-GB" sz="2000" dirty="0"/>
              <a:t>Giving people a bigger say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‘we will listen to and work with residents to act on their concerns’</a:t>
            </a:r>
          </a:p>
          <a:p>
            <a:r>
              <a:rPr lang="en-GB" sz="2000" dirty="0"/>
              <a:t>The right homes in the right places –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improving availability of affordable housing, accessible to jobs and services</a:t>
            </a:r>
          </a:p>
          <a:p>
            <a:r>
              <a:rPr lang="en-GB" sz="2000" dirty="0"/>
              <a:t>Clean, safe and vibrant neighbourhoods -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working with local communities to promote civic pride and preventative approaches</a:t>
            </a:r>
          </a:p>
          <a:p>
            <a:r>
              <a:rPr lang="en-GB" sz="2000" dirty="0"/>
              <a:t>Support for vulnerable adults and children –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securing safe, effective services that meet the needs of our changing population</a:t>
            </a:r>
          </a:p>
          <a:p>
            <a:r>
              <a:rPr lang="en-GB" sz="2000" dirty="0"/>
              <a:t>Delivering for our children and young people –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working with our partners to narrow the early years attainment gap</a:t>
            </a:r>
          </a:p>
          <a:p>
            <a:r>
              <a:rPr lang="en-GB" sz="2000" dirty="0"/>
              <a:t>More travel choices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– making it easier for people to walk, wheel and use public transport to reduce transport emissions</a:t>
            </a:r>
          </a:p>
          <a:p>
            <a:r>
              <a:rPr lang="en-GB" sz="2000" dirty="0"/>
              <a:t>Healthy lives and places –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working with health and other partners to tackle inequalities, promote healthy places, and support people to live healthier lives</a:t>
            </a:r>
          </a:p>
          <a:p>
            <a:r>
              <a:rPr lang="en-GB" sz="2000" dirty="0"/>
              <a:t>A new Economic Strategy -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leading to better jobs and improved skills</a:t>
            </a:r>
          </a:p>
          <a:p>
            <a:endParaRPr lang="en-GB" sz="1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3BBDF-2DC3-56C6-9B9E-15A75E0499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5129" y="109892"/>
            <a:ext cx="8412162" cy="565150"/>
          </a:xfrm>
        </p:spPr>
        <p:txBody>
          <a:bodyPr/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Looking forward…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533420-A0AC-141C-FE18-B8A492F9F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439" y="2360044"/>
            <a:ext cx="1779952" cy="126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21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58995E-152D-A354-8C8E-1E040DCC42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5835" y="2201862"/>
            <a:ext cx="9528772" cy="4656138"/>
          </a:xfrm>
        </p:spPr>
        <p:txBody>
          <a:bodyPr/>
          <a:lstStyle/>
          <a:p>
            <a:r>
              <a:rPr lang="en-GB" b="1" dirty="0"/>
              <a:t>11 July </a:t>
            </a:r>
            <a:r>
              <a:rPr lang="en-GB" dirty="0"/>
              <a:t>Corporate PDS Panel</a:t>
            </a:r>
          </a:p>
          <a:p>
            <a:r>
              <a:rPr lang="en-GB" b="1" dirty="0"/>
              <a:t>13 July </a:t>
            </a:r>
            <a:r>
              <a:rPr lang="en-GB" dirty="0"/>
              <a:t>Cabinet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considers new Corporate Strategy</a:t>
            </a:r>
          </a:p>
          <a:p>
            <a:r>
              <a:rPr lang="en-GB" b="1" dirty="0"/>
              <a:t>20 July </a:t>
            </a:r>
            <a:r>
              <a:rPr lang="en-GB" dirty="0"/>
              <a:t>Council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adopts</a:t>
            </a:r>
            <a:r>
              <a:rPr lang="en-GB" dirty="0"/>
              <a:t>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new Corporate Strategy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587DE-C5C6-E30F-9C69-EA6C610D6D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5835" y="596507"/>
            <a:ext cx="9899009" cy="565150"/>
          </a:xfrm>
        </p:spPr>
        <p:txBody>
          <a:bodyPr/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Timeline to adoption of the Corporate Strategy 2023-2027</a:t>
            </a:r>
            <a:r>
              <a:rPr lang="en-GB" sz="3600" dirty="0"/>
              <a:t>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6E27E8-1D25-1365-4DFB-D53BF6273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4348" y="3925653"/>
            <a:ext cx="3227279" cy="276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53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9415</TotalTime>
  <Words>325</Words>
  <Application>Microsoft Office PowerPoint</Application>
  <PresentationFormat>Widescreen</PresentationFormat>
  <Paragraphs>32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Thomas</dc:creator>
  <cp:lastModifiedBy>Mark Hayward</cp:lastModifiedBy>
  <cp:revision>366</cp:revision>
  <dcterms:created xsi:type="dcterms:W3CDTF">2020-05-13T12:32:44Z</dcterms:created>
  <dcterms:modified xsi:type="dcterms:W3CDTF">2023-07-17T08:14:19Z</dcterms:modified>
</cp:coreProperties>
</file>