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8" r:id="rId5"/>
    <p:sldId id="320" r:id="rId6"/>
    <p:sldId id="325" r:id="rId7"/>
    <p:sldId id="334" r:id="rId8"/>
    <p:sldId id="326" r:id="rId9"/>
    <p:sldId id="314" r:id="rId10"/>
    <p:sldId id="324" r:id="rId11"/>
    <p:sldId id="339" r:id="rId12"/>
    <p:sldId id="316" r:id="rId13"/>
    <p:sldId id="338" r:id="rId14"/>
    <p:sldId id="340" r:id="rId15"/>
    <p:sldId id="337"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A48F4-A131-A6D2-3A93-2B6F7CF64DE6}" v="154" dt="2025-02-11T16:40:22.699"/>
    <p1510:client id="{8093D205-1322-83F7-B767-CFDC32512F04}" v="21" dt="2025-02-11T16:44:28.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Burt" userId="S::sam_burt@bathnes.gov.uk::0d05a5aa-1c9c-4483-bdfb-8636c914eb83" providerId="AD" clId="Web-{8D3385FB-BB5A-BE97-45AE-F9A970753135}"/>
    <pc:docChg chg="addSld delSld modSld addMainMaster delMainMaster">
      <pc:chgData name="Sam Burt" userId="S::sam_burt@bathnes.gov.uk::0d05a5aa-1c9c-4483-bdfb-8636c914eb83" providerId="AD" clId="Web-{8D3385FB-BB5A-BE97-45AE-F9A970753135}" dt="2025-02-05T11:00:14.740" v="248" actId="1076"/>
      <pc:docMkLst>
        <pc:docMk/>
      </pc:docMkLst>
      <pc:sldChg chg="del">
        <pc:chgData name="Sam Burt" userId="S::sam_burt@bathnes.gov.uk::0d05a5aa-1c9c-4483-bdfb-8636c914eb83" providerId="AD" clId="Web-{8D3385FB-BB5A-BE97-45AE-F9A970753135}" dt="2025-02-04T10:05:02.895" v="2"/>
        <pc:sldMkLst>
          <pc:docMk/>
          <pc:sldMk cId="109857222" sldId="256"/>
        </pc:sldMkLst>
      </pc:sldChg>
      <pc:sldChg chg="add del">
        <pc:chgData name="Sam Burt" userId="S::sam_burt@bathnes.gov.uk::0d05a5aa-1c9c-4483-bdfb-8636c914eb83" providerId="AD" clId="Web-{8D3385FB-BB5A-BE97-45AE-F9A970753135}" dt="2025-02-04T12:14:32.846" v="181"/>
        <pc:sldMkLst>
          <pc:docMk/>
          <pc:sldMk cId="3340388465" sldId="265"/>
        </pc:sldMkLst>
      </pc:sldChg>
      <pc:sldChg chg="add mod modClrScheme chgLayout">
        <pc:chgData name="Sam Burt" userId="S::sam_burt@bathnes.gov.uk::0d05a5aa-1c9c-4483-bdfb-8636c914eb83" providerId="AD" clId="Web-{8D3385FB-BB5A-BE97-45AE-F9A970753135}" dt="2025-02-04T10:09:32.323" v="21"/>
        <pc:sldMkLst>
          <pc:docMk/>
          <pc:sldMk cId="3664278116" sldId="268"/>
        </pc:sldMkLst>
      </pc:sldChg>
      <pc:sldChg chg="modSp add">
        <pc:chgData name="Sam Burt" userId="S::sam_burt@bathnes.gov.uk::0d05a5aa-1c9c-4483-bdfb-8636c914eb83" providerId="AD" clId="Web-{8D3385FB-BB5A-BE97-45AE-F9A970753135}" dt="2025-02-04T12:10:49.199" v="138" actId="20577"/>
        <pc:sldMkLst>
          <pc:docMk/>
          <pc:sldMk cId="1681355563" sldId="313"/>
        </pc:sldMkLst>
        <pc:spChg chg="mod">
          <ac:chgData name="Sam Burt" userId="S::sam_burt@bathnes.gov.uk::0d05a5aa-1c9c-4483-bdfb-8636c914eb83" providerId="AD" clId="Web-{8D3385FB-BB5A-BE97-45AE-F9A970753135}" dt="2025-02-04T12:10:49.199" v="138" actId="20577"/>
          <ac:spMkLst>
            <pc:docMk/>
            <pc:sldMk cId="1681355563" sldId="313"/>
            <ac:spMk id="2" creationId="{1BC041B9-AA84-40CB-8695-A0330CF1C3FB}"/>
          </ac:spMkLst>
        </pc:spChg>
      </pc:sldChg>
      <pc:sldChg chg="add">
        <pc:chgData name="Sam Burt" userId="S::sam_burt@bathnes.gov.uk::0d05a5aa-1c9c-4483-bdfb-8636c914eb83" providerId="AD" clId="Web-{8D3385FB-BB5A-BE97-45AE-F9A970753135}" dt="2025-02-04T10:10:27.965" v="25"/>
        <pc:sldMkLst>
          <pc:docMk/>
          <pc:sldMk cId="1111475334" sldId="314"/>
        </pc:sldMkLst>
      </pc:sldChg>
      <pc:sldChg chg="add">
        <pc:chgData name="Sam Burt" userId="S::sam_burt@bathnes.gov.uk::0d05a5aa-1c9c-4483-bdfb-8636c914eb83" providerId="AD" clId="Web-{8D3385FB-BB5A-BE97-45AE-F9A970753135}" dt="2025-02-04T12:01:31.855" v="59"/>
        <pc:sldMkLst>
          <pc:docMk/>
          <pc:sldMk cId="2391203607" sldId="316"/>
        </pc:sldMkLst>
      </pc:sldChg>
      <pc:sldChg chg="add">
        <pc:chgData name="Sam Burt" userId="S::sam_burt@bathnes.gov.uk::0d05a5aa-1c9c-4483-bdfb-8636c914eb83" providerId="AD" clId="Web-{8D3385FB-BB5A-BE97-45AE-F9A970753135}" dt="2025-02-04T12:02:51.748" v="60"/>
        <pc:sldMkLst>
          <pc:docMk/>
          <pc:sldMk cId="2975209041" sldId="317"/>
        </pc:sldMkLst>
      </pc:sldChg>
      <pc:sldChg chg="addSp modSp add mod modClrScheme chgLayout">
        <pc:chgData name="Sam Burt" userId="S::sam_burt@bathnes.gov.uk::0d05a5aa-1c9c-4483-bdfb-8636c914eb83" providerId="AD" clId="Web-{8D3385FB-BB5A-BE97-45AE-F9A970753135}" dt="2025-02-04T10:09:57.090" v="24" actId="1076"/>
        <pc:sldMkLst>
          <pc:docMk/>
          <pc:sldMk cId="4002312853" sldId="320"/>
        </pc:sldMkLst>
        <pc:spChg chg="add mod">
          <ac:chgData name="Sam Burt" userId="S::sam_burt@bathnes.gov.uk::0d05a5aa-1c9c-4483-bdfb-8636c914eb83" providerId="AD" clId="Web-{8D3385FB-BB5A-BE97-45AE-F9A970753135}" dt="2025-02-04T10:09:47.902" v="23" actId="1076"/>
          <ac:spMkLst>
            <pc:docMk/>
            <pc:sldMk cId="4002312853" sldId="320"/>
            <ac:spMk id="6" creationId="{C24C04E0-32DB-9D70-AB2A-EF71C1E34129}"/>
          </ac:spMkLst>
        </pc:spChg>
        <pc:spChg chg="mod">
          <ac:chgData name="Sam Burt" userId="S::sam_burt@bathnes.gov.uk::0d05a5aa-1c9c-4483-bdfb-8636c914eb83" providerId="AD" clId="Web-{8D3385FB-BB5A-BE97-45AE-F9A970753135}" dt="2025-02-04T10:09:57.090" v="24" actId="1076"/>
          <ac:spMkLst>
            <pc:docMk/>
            <pc:sldMk cId="4002312853" sldId="320"/>
            <ac:spMk id="17" creationId="{01F254DF-8F8B-43C8-BC07-3D4B8B02C962}"/>
          </ac:spMkLst>
        </pc:spChg>
        <pc:cxnChg chg="add mod">
          <ac:chgData name="Sam Burt" userId="S::sam_burt@bathnes.gov.uk::0d05a5aa-1c9c-4483-bdfb-8636c914eb83" providerId="AD" clId="Web-{8D3385FB-BB5A-BE97-45AE-F9A970753135}" dt="2025-02-04T10:05:21.302" v="3"/>
          <ac:cxnSpMkLst>
            <pc:docMk/>
            <pc:sldMk cId="4002312853" sldId="320"/>
            <ac:cxnSpMk id="5" creationId="{BD290920-9F81-0D91-F7D8-2C3FB148594E}"/>
          </ac:cxnSpMkLst>
        </pc:cxnChg>
        <pc:cxnChg chg="mod">
          <ac:chgData name="Sam Burt" userId="S::sam_burt@bathnes.gov.uk::0d05a5aa-1c9c-4483-bdfb-8636c914eb83" providerId="AD" clId="Web-{8D3385FB-BB5A-BE97-45AE-F9A970753135}" dt="2025-02-04T10:09:42.542" v="22" actId="14100"/>
          <ac:cxnSpMkLst>
            <pc:docMk/>
            <pc:sldMk cId="4002312853" sldId="320"/>
            <ac:cxnSpMk id="15" creationId="{D4C0FB55-B417-E6B3-EC38-ECCE0AFEC753}"/>
          </ac:cxnSpMkLst>
        </pc:cxnChg>
      </pc:sldChg>
      <pc:sldChg chg="add">
        <pc:chgData name="Sam Burt" userId="S::sam_burt@bathnes.gov.uk::0d05a5aa-1c9c-4483-bdfb-8636c914eb83" providerId="AD" clId="Web-{8D3385FB-BB5A-BE97-45AE-F9A970753135}" dt="2025-02-04T12:03:30.921" v="62"/>
        <pc:sldMkLst>
          <pc:docMk/>
          <pc:sldMk cId="2580648436" sldId="323"/>
        </pc:sldMkLst>
      </pc:sldChg>
      <pc:sldChg chg="add">
        <pc:chgData name="Sam Burt" userId="S::sam_burt@bathnes.gov.uk::0d05a5aa-1c9c-4483-bdfb-8636c914eb83" providerId="AD" clId="Web-{8D3385FB-BB5A-BE97-45AE-F9A970753135}" dt="2025-02-04T10:10:45.794" v="26"/>
        <pc:sldMkLst>
          <pc:docMk/>
          <pc:sldMk cId="529849623" sldId="324"/>
        </pc:sldMkLst>
      </pc:sldChg>
      <pc:sldChg chg="modSp add mod modClrScheme chgLayout">
        <pc:chgData name="Sam Burt" userId="S::sam_burt@bathnes.gov.uk::0d05a5aa-1c9c-4483-bdfb-8636c914eb83" providerId="AD" clId="Web-{8D3385FB-BB5A-BE97-45AE-F9A970753135}" dt="2025-02-04T10:09:32.323" v="21"/>
        <pc:sldMkLst>
          <pc:docMk/>
          <pc:sldMk cId="230925625" sldId="325"/>
        </pc:sldMkLst>
        <pc:spChg chg="mod ord">
          <ac:chgData name="Sam Burt" userId="S::sam_burt@bathnes.gov.uk::0d05a5aa-1c9c-4483-bdfb-8636c914eb83" providerId="AD" clId="Web-{8D3385FB-BB5A-BE97-45AE-F9A970753135}" dt="2025-02-04T10:09:32.323" v="21"/>
          <ac:spMkLst>
            <pc:docMk/>
            <pc:sldMk cId="230925625" sldId="325"/>
            <ac:spMk id="2" creationId="{EA7DFA8C-5A65-4B4B-AA72-262C35DB0B37}"/>
          </ac:spMkLst>
        </pc:spChg>
        <pc:spChg chg="mod ord">
          <ac:chgData name="Sam Burt" userId="S::sam_burt@bathnes.gov.uk::0d05a5aa-1c9c-4483-bdfb-8636c914eb83" providerId="AD" clId="Web-{8D3385FB-BB5A-BE97-45AE-F9A970753135}" dt="2025-02-04T10:09:32.323" v="21"/>
          <ac:spMkLst>
            <pc:docMk/>
            <pc:sldMk cId="230925625" sldId="325"/>
            <ac:spMk id="3" creationId="{8652CCA0-CB91-4A98-8118-5E4934FDB9BB}"/>
          </ac:spMkLst>
        </pc:spChg>
      </pc:sldChg>
      <pc:sldChg chg="modSp add">
        <pc:chgData name="Sam Burt" userId="S::sam_burt@bathnes.gov.uk::0d05a5aa-1c9c-4483-bdfb-8636c914eb83" providerId="AD" clId="Web-{8D3385FB-BB5A-BE97-45AE-F9A970753135}" dt="2025-02-05T11:00:14.740" v="248" actId="1076"/>
        <pc:sldMkLst>
          <pc:docMk/>
          <pc:sldMk cId="1254801402" sldId="326"/>
        </pc:sldMkLst>
        <pc:picChg chg="mod">
          <ac:chgData name="Sam Burt" userId="S::sam_burt@bathnes.gov.uk::0d05a5aa-1c9c-4483-bdfb-8636c914eb83" providerId="AD" clId="Web-{8D3385FB-BB5A-BE97-45AE-F9A970753135}" dt="2025-02-05T11:00:14.740" v="248" actId="1076"/>
          <ac:picMkLst>
            <pc:docMk/>
            <pc:sldMk cId="1254801402" sldId="326"/>
            <ac:picMk id="4" creationId="{EB21D88E-9484-F632-98D6-3539CDF599AB}"/>
          </ac:picMkLst>
        </pc:picChg>
      </pc:sldChg>
      <pc:sldChg chg="modSp add">
        <pc:chgData name="Sam Burt" userId="S::sam_burt@bathnes.gov.uk::0d05a5aa-1c9c-4483-bdfb-8636c914eb83" providerId="AD" clId="Web-{8D3385FB-BB5A-BE97-45AE-F9A970753135}" dt="2025-02-04T12:12:12.546" v="179" actId="20577"/>
        <pc:sldMkLst>
          <pc:docMk/>
          <pc:sldMk cId="3340110014" sldId="332"/>
        </pc:sldMkLst>
        <pc:spChg chg="mod">
          <ac:chgData name="Sam Burt" userId="S::sam_burt@bathnes.gov.uk::0d05a5aa-1c9c-4483-bdfb-8636c914eb83" providerId="AD" clId="Web-{8D3385FB-BB5A-BE97-45AE-F9A970753135}" dt="2025-02-04T12:12:12.546" v="179" actId="20577"/>
          <ac:spMkLst>
            <pc:docMk/>
            <pc:sldMk cId="3340110014" sldId="332"/>
            <ac:spMk id="2" creationId="{691D32B6-DBBA-F9A3-02F7-C34D5D938676}"/>
          </ac:spMkLst>
        </pc:spChg>
      </pc:sldChg>
      <pc:sldChg chg="modSp add">
        <pc:chgData name="Sam Burt" userId="S::sam_burt@bathnes.gov.uk::0d05a5aa-1c9c-4483-bdfb-8636c914eb83" providerId="AD" clId="Web-{8D3385FB-BB5A-BE97-45AE-F9A970753135}" dt="2025-02-04T12:11:49.217" v="155" actId="1076"/>
        <pc:sldMkLst>
          <pc:docMk/>
          <pc:sldMk cId="58092711" sldId="333"/>
        </pc:sldMkLst>
        <pc:spChg chg="mod">
          <ac:chgData name="Sam Burt" userId="S::sam_burt@bathnes.gov.uk::0d05a5aa-1c9c-4483-bdfb-8636c914eb83" providerId="AD" clId="Web-{8D3385FB-BB5A-BE97-45AE-F9A970753135}" dt="2025-02-04T12:11:49.217" v="155" actId="1076"/>
          <ac:spMkLst>
            <pc:docMk/>
            <pc:sldMk cId="58092711" sldId="333"/>
            <ac:spMk id="9" creationId="{613817A5-2407-80F5-97C2-35C79F32C8AA}"/>
          </ac:spMkLst>
        </pc:spChg>
      </pc:sldChg>
      <pc:sldChg chg="add">
        <pc:chgData name="Sam Burt" userId="S::sam_burt@bathnes.gov.uk::0d05a5aa-1c9c-4483-bdfb-8636c914eb83" providerId="AD" clId="Web-{8D3385FB-BB5A-BE97-45AE-F9A970753135}" dt="2025-02-04T10:11:05.560" v="27"/>
        <pc:sldMkLst>
          <pc:docMk/>
          <pc:sldMk cId="3583999044" sldId="334"/>
        </pc:sldMkLst>
      </pc:sldChg>
      <pc:sldChg chg="addSp modSp new addAnim">
        <pc:chgData name="Sam Burt" userId="S::sam_burt@bathnes.gov.uk::0d05a5aa-1c9c-4483-bdfb-8636c914eb83" providerId="AD" clId="Web-{8D3385FB-BB5A-BE97-45AE-F9A970753135}" dt="2025-02-04T12:09:04.509" v="126"/>
        <pc:sldMkLst>
          <pc:docMk/>
          <pc:sldMk cId="1502463252" sldId="335"/>
        </pc:sldMkLst>
        <pc:picChg chg="add mod">
          <ac:chgData name="Sam Burt" userId="S::sam_burt@bathnes.gov.uk::0d05a5aa-1c9c-4483-bdfb-8636c914eb83" providerId="AD" clId="Web-{8D3385FB-BB5A-BE97-45AE-F9A970753135}" dt="2025-02-04T12:08:49.821" v="123" actId="1076"/>
          <ac:picMkLst>
            <pc:docMk/>
            <pc:sldMk cId="1502463252" sldId="335"/>
            <ac:picMk id="2" creationId="{AFF58006-BC1D-1AD1-BA19-3527EFBD1E35}"/>
          </ac:picMkLst>
        </pc:picChg>
        <pc:picChg chg="add mod">
          <ac:chgData name="Sam Burt" userId="S::sam_burt@bathnes.gov.uk::0d05a5aa-1c9c-4483-bdfb-8636c914eb83" providerId="AD" clId="Web-{8D3385FB-BB5A-BE97-45AE-F9A970753135}" dt="2025-02-04T12:08:46.805" v="122" actId="1076"/>
          <ac:picMkLst>
            <pc:docMk/>
            <pc:sldMk cId="1502463252" sldId="335"/>
            <ac:picMk id="3" creationId="{7B13292F-9683-686C-A0F8-28355D177680}"/>
          </ac:picMkLst>
        </pc:picChg>
        <pc:picChg chg="add mod">
          <ac:chgData name="Sam Burt" userId="S::sam_burt@bathnes.gov.uk::0d05a5aa-1c9c-4483-bdfb-8636c914eb83" providerId="AD" clId="Web-{8D3385FB-BB5A-BE97-45AE-F9A970753135}" dt="2025-02-04T11:54:52.031" v="38" actId="1076"/>
          <ac:picMkLst>
            <pc:docMk/>
            <pc:sldMk cId="1502463252" sldId="335"/>
            <ac:picMk id="4" creationId="{DCCB87B3-11C3-C393-8427-5DF62F26DD9E}"/>
          </ac:picMkLst>
        </pc:picChg>
        <pc:picChg chg="add mod">
          <ac:chgData name="Sam Burt" userId="S::sam_burt@bathnes.gov.uk::0d05a5aa-1c9c-4483-bdfb-8636c914eb83" providerId="AD" clId="Web-{8D3385FB-BB5A-BE97-45AE-F9A970753135}" dt="2025-02-04T12:08:38.617" v="120" actId="1076"/>
          <ac:picMkLst>
            <pc:docMk/>
            <pc:sldMk cId="1502463252" sldId="335"/>
            <ac:picMk id="5" creationId="{25EC233F-7886-F70C-E8F2-2D0EA23FE7CA}"/>
          </ac:picMkLst>
        </pc:picChg>
      </pc:sldChg>
      <pc:sldChg chg="addSp modSp new addAnim">
        <pc:chgData name="Sam Burt" userId="S::sam_burt@bathnes.gov.uk::0d05a5aa-1c9c-4483-bdfb-8636c914eb83" providerId="AD" clId="Web-{8D3385FB-BB5A-BE97-45AE-F9A970753135}" dt="2025-02-04T12:09:37.229" v="132"/>
        <pc:sldMkLst>
          <pc:docMk/>
          <pc:sldMk cId="1329061661" sldId="336"/>
        </pc:sldMkLst>
        <pc:picChg chg="add mod">
          <ac:chgData name="Sam Burt" userId="S::sam_burt@bathnes.gov.uk::0d05a5aa-1c9c-4483-bdfb-8636c914eb83" providerId="AD" clId="Web-{8D3385FB-BB5A-BE97-45AE-F9A970753135}" dt="2025-02-04T11:59:55.587" v="52" actId="1076"/>
          <ac:picMkLst>
            <pc:docMk/>
            <pc:sldMk cId="1329061661" sldId="336"/>
            <ac:picMk id="2" creationId="{48E9B17B-2678-665E-EE0D-2D85BCBFE685}"/>
          </ac:picMkLst>
        </pc:picChg>
        <pc:picChg chg="add mod">
          <ac:chgData name="Sam Burt" userId="S::sam_burt@bathnes.gov.uk::0d05a5aa-1c9c-4483-bdfb-8636c914eb83" providerId="AD" clId="Web-{8D3385FB-BB5A-BE97-45AE-F9A970753135}" dt="2025-02-04T11:59:58.540" v="53" actId="1076"/>
          <ac:picMkLst>
            <pc:docMk/>
            <pc:sldMk cId="1329061661" sldId="336"/>
            <ac:picMk id="3" creationId="{62BEE958-538E-83B3-C822-25DF7F74F164}"/>
          </ac:picMkLst>
        </pc:picChg>
        <pc:picChg chg="add mod">
          <ac:chgData name="Sam Burt" userId="S::sam_burt@bathnes.gov.uk::0d05a5aa-1c9c-4483-bdfb-8636c914eb83" providerId="AD" clId="Web-{8D3385FB-BB5A-BE97-45AE-F9A970753135}" dt="2025-02-04T12:00:05.696" v="55" actId="1076"/>
          <ac:picMkLst>
            <pc:docMk/>
            <pc:sldMk cId="1329061661" sldId="336"/>
            <ac:picMk id="4" creationId="{AAD5E5C1-FD8F-EA31-1C6B-1E92BA5A46DF}"/>
          </ac:picMkLst>
        </pc:picChg>
        <pc:picChg chg="add mod">
          <ac:chgData name="Sam Burt" userId="S::sam_burt@bathnes.gov.uk::0d05a5aa-1c9c-4483-bdfb-8636c914eb83" providerId="AD" clId="Web-{8D3385FB-BB5A-BE97-45AE-F9A970753135}" dt="2025-02-04T12:09:11.853" v="127" actId="1076"/>
          <ac:picMkLst>
            <pc:docMk/>
            <pc:sldMk cId="1329061661" sldId="336"/>
            <ac:picMk id="5" creationId="{ECF2CD6B-D05A-61B1-A339-77F6B4A3046F}"/>
          </ac:picMkLst>
        </pc:picChg>
        <pc:picChg chg="add mod">
          <ac:chgData name="Sam Burt" userId="S::sam_burt@bathnes.gov.uk::0d05a5aa-1c9c-4483-bdfb-8636c914eb83" providerId="AD" clId="Web-{8D3385FB-BB5A-BE97-45AE-F9A970753135}" dt="2025-02-04T12:09:19.337" v="128" actId="1076"/>
          <ac:picMkLst>
            <pc:docMk/>
            <pc:sldMk cId="1329061661" sldId="336"/>
            <ac:picMk id="6" creationId="{4F22E25A-C3B0-25C4-F54A-8A0982715DDB}"/>
          </ac:picMkLst>
        </pc:picChg>
      </pc:sldChg>
      <pc:sldChg chg="addSp modSp new mod setBg">
        <pc:chgData name="Sam Burt" userId="S::sam_burt@bathnes.gov.uk::0d05a5aa-1c9c-4483-bdfb-8636c914eb83" providerId="AD" clId="Web-{8D3385FB-BB5A-BE97-45AE-F9A970753135}" dt="2025-02-04T12:17:21.508" v="203" actId="1076"/>
        <pc:sldMkLst>
          <pc:docMk/>
          <pc:sldMk cId="555999643" sldId="337"/>
        </pc:sldMkLst>
        <pc:spChg chg="add mod">
          <ac:chgData name="Sam Burt" userId="S::sam_burt@bathnes.gov.uk::0d05a5aa-1c9c-4483-bdfb-8636c914eb83" providerId="AD" clId="Web-{8D3385FB-BB5A-BE97-45AE-F9A970753135}" dt="2025-02-04T12:15:46.724" v="189" actId="20577"/>
          <ac:spMkLst>
            <pc:docMk/>
            <pc:sldMk cId="555999643" sldId="337"/>
            <ac:spMk id="2" creationId="{EB87FB6C-A996-CA67-DDB6-3C75399DAD4F}"/>
          </ac:spMkLst>
        </pc:spChg>
        <pc:spChg chg="add">
          <ac:chgData name="Sam Burt" userId="S::sam_burt@bathnes.gov.uk::0d05a5aa-1c9c-4483-bdfb-8636c914eb83" providerId="AD" clId="Web-{8D3385FB-BB5A-BE97-45AE-F9A970753135}" dt="2025-02-04T12:15:34.723" v="187"/>
          <ac:spMkLst>
            <pc:docMk/>
            <pc:sldMk cId="555999643" sldId="337"/>
            <ac:spMk id="12" creationId="{989BE678-777B-482A-A616-FEDC47B162E5}"/>
          </ac:spMkLst>
        </pc:spChg>
        <pc:spChg chg="add">
          <ac:chgData name="Sam Burt" userId="S::sam_burt@bathnes.gov.uk::0d05a5aa-1c9c-4483-bdfb-8636c914eb83" providerId="AD" clId="Web-{8D3385FB-BB5A-BE97-45AE-F9A970753135}" dt="2025-02-04T12:15:34.723" v="187"/>
          <ac:spMkLst>
            <pc:docMk/>
            <pc:sldMk cId="555999643" sldId="337"/>
            <ac:spMk id="18" creationId="{D28BE0C3-2102-4820-B88B-A448B1840D14}"/>
          </ac:spMkLst>
        </pc:spChg>
        <pc:spChg chg="add">
          <ac:chgData name="Sam Burt" userId="S::sam_burt@bathnes.gov.uk::0d05a5aa-1c9c-4483-bdfb-8636c914eb83" providerId="AD" clId="Web-{8D3385FB-BB5A-BE97-45AE-F9A970753135}" dt="2025-02-04T12:15:34.723" v="187"/>
          <ac:spMkLst>
            <pc:docMk/>
            <pc:sldMk cId="555999643" sldId="337"/>
            <ac:spMk id="20" creationId="{C8A3C342-1D03-412F-8DD3-BF519E8E0AE9}"/>
          </ac:spMkLst>
        </pc:spChg>
        <pc:spChg chg="add">
          <ac:chgData name="Sam Burt" userId="S::sam_burt@bathnes.gov.uk::0d05a5aa-1c9c-4483-bdfb-8636c914eb83" providerId="AD" clId="Web-{8D3385FB-BB5A-BE97-45AE-F9A970753135}" dt="2025-02-04T12:15:34.723" v="187"/>
          <ac:spMkLst>
            <pc:docMk/>
            <pc:sldMk cId="555999643" sldId="337"/>
            <ac:spMk id="22" creationId="{81CC9B02-E087-4350-AEBD-2C3CF001AF01}"/>
          </ac:spMkLst>
        </pc:spChg>
        <pc:picChg chg="add mod">
          <ac:chgData name="Sam Burt" userId="S::sam_burt@bathnes.gov.uk::0d05a5aa-1c9c-4483-bdfb-8636c914eb83" providerId="AD" clId="Web-{8D3385FB-BB5A-BE97-45AE-F9A970753135}" dt="2025-02-04T12:16:17.584" v="193" actId="1076"/>
          <ac:picMkLst>
            <pc:docMk/>
            <pc:sldMk cId="555999643" sldId="337"/>
            <ac:picMk id="3" creationId="{3C53F36F-62FB-A243-5D06-5BC6DCAFC498}"/>
          </ac:picMkLst>
        </pc:picChg>
        <pc:picChg chg="add mod">
          <ac:chgData name="Sam Burt" userId="S::sam_burt@bathnes.gov.uk::0d05a5aa-1c9c-4483-bdfb-8636c914eb83" providerId="AD" clId="Web-{8D3385FB-BB5A-BE97-45AE-F9A970753135}" dt="2025-02-04T12:17:18.164" v="202" actId="1076"/>
          <ac:picMkLst>
            <pc:docMk/>
            <pc:sldMk cId="555999643" sldId="337"/>
            <ac:picMk id="4" creationId="{5F1C8D97-F61E-3F5D-E6DE-19C06D78492B}"/>
          </ac:picMkLst>
        </pc:picChg>
        <pc:picChg chg="add mod modCrop">
          <ac:chgData name="Sam Burt" userId="S::sam_burt@bathnes.gov.uk::0d05a5aa-1c9c-4483-bdfb-8636c914eb83" providerId="AD" clId="Web-{8D3385FB-BB5A-BE97-45AE-F9A970753135}" dt="2025-02-04T12:16:37.553" v="196" actId="1076"/>
          <ac:picMkLst>
            <pc:docMk/>
            <pc:sldMk cId="555999643" sldId="337"/>
            <ac:picMk id="5" creationId="{6CE0B613-464D-8537-3414-A488912FA2C4}"/>
          </ac:picMkLst>
        </pc:picChg>
        <pc:picChg chg="add mod">
          <ac:chgData name="Sam Burt" userId="S::sam_burt@bathnes.gov.uk::0d05a5aa-1c9c-4483-bdfb-8636c914eb83" providerId="AD" clId="Web-{8D3385FB-BB5A-BE97-45AE-F9A970753135}" dt="2025-02-04T12:17:16.133" v="201" actId="1076"/>
          <ac:picMkLst>
            <pc:docMk/>
            <pc:sldMk cId="555999643" sldId="337"/>
            <ac:picMk id="6" creationId="{D1269FE0-E330-5596-EBBC-02A41CDAA918}"/>
          </ac:picMkLst>
        </pc:picChg>
        <pc:picChg chg="add mod">
          <ac:chgData name="Sam Burt" userId="S::sam_burt@bathnes.gov.uk::0d05a5aa-1c9c-4483-bdfb-8636c914eb83" providerId="AD" clId="Web-{8D3385FB-BB5A-BE97-45AE-F9A970753135}" dt="2025-02-04T12:17:21.508" v="203" actId="1076"/>
          <ac:picMkLst>
            <pc:docMk/>
            <pc:sldMk cId="555999643" sldId="337"/>
            <ac:picMk id="7" creationId="{11221A62-6ED3-4043-5FE6-CF8743FE3DB6}"/>
          </ac:picMkLst>
        </pc:picChg>
        <pc:picChg chg="add">
          <ac:chgData name="Sam Burt" userId="S::sam_burt@bathnes.gov.uk::0d05a5aa-1c9c-4483-bdfb-8636c914eb83" providerId="AD" clId="Web-{8D3385FB-BB5A-BE97-45AE-F9A970753135}" dt="2025-02-04T12:15:34.723" v="187"/>
          <ac:picMkLst>
            <pc:docMk/>
            <pc:sldMk cId="555999643" sldId="337"/>
            <ac:picMk id="8" creationId="{DF19BAF3-7E20-4B9D-B544-BABAEEA1FA75}"/>
          </ac:picMkLst>
        </pc:picChg>
        <pc:picChg chg="add">
          <ac:chgData name="Sam Burt" userId="S::sam_burt@bathnes.gov.uk::0d05a5aa-1c9c-4483-bdfb-8636c914eb83" providerId="AD" clId="Web-{8D3385FB-BB5A-BE97-45AE-F9A970753135}" dt="2025-02-04T12:15:34.723" v="187"/>
          <ac:picMkLst>
            <pc:docMk/>
            <pc:sldMk cId="555999643" sldId="337"/>
            <ac:picMk id="10" creationId="{950648F4-ABCD-4DF0-8641-76CFB2354721}"/>
          </ac:picMkLst>
        </pc:picChg>
        <pc:picChg chg="add">
          <ac:chgData name="Sam Burt" userId="S::sam_burt@bathnes.gov.uk::0d05a5aa-1c9c-4483-bdfb-8636c914eb83" providerId="AD" clId="Web-{8D3385FB-BB5A-BE97-45AE-F9A970753135}" dt="2025-02-04T12:15:34.723" v="187"/>
          <ac:picMkLst>
            <pc:docMk/>
            <pc:sldMk cId="555999643" sldId="337"/>
            <ac:picMk id="14" creationId="{CF1EB4BD-9C7E-4AA3-9681-C7EB0DA6250B}"/>
          </ac:picMkLst>
        </pc:picChg>
        <pc:picChg chg="add">
          <ac:chgData name="Sam Burt" userId="S::sam_burt@bathnes.gov.uk::0d05a5aa-1c9c-4483-bdfb-8636c914eb83" providerId="AD" clId="Web-{8D3385FB-BB5A-BE97-45AE-F9A970753135}" dt="2025-02-04T12:15:34.723" v="187"/>
          <ac:picMkLst>
            <pc:docMk/>
            <pc:sldMk cId="555999643" sldId="337"/>
            <ac:picMk id="16" creationId="{94AAE3AA-3759-4D28-B0EF-575F25A5146C}"/>
          </ac:picMkLst>
        </pc:picChg>
      </pc:sldChg>
      <pc:sldChg chg="addSp modSp new">
        <pc:chgData name="Sam Burt" userId="S::sam_burt@bathnes.gov.uk::0d05a5aa-1c9c-4483-bdfb-8636c914eb83" providerId="AD" clId="Web-{8D3385FB-BB5A-BE97-45AE-F9A970753135}" dt="2025-02-04T12:23:06.690" v="246" actId="1076"/>
        <pc:sldMkLst>
          <pc:docMk/>
          <pc:sldMk cId="1800633011" sldId="338"/>
        </pc:sldMkLst>
        <pc:spChg chg="add mod">
          <ac:chgData name="Sam Burt" userId="S::sam_burt@bathnes.gov.uk::0d05a5aa-1c9c-4483-bdfb-8636c914eb83" providerId="AD" clId="Web-{8D3385FB-BB5A-BE97-45AE-F9A970753135}" dt="2025-02-04T12:22:31.423" v="239" actId="20577"/>
          <ac:spMkLst>
            <pc:docMk/>
            <pc:sldMk cId="1800633011" sldId="338"/>
            <ac:spMk id="2" creationId="{CFD099E4-2D2B-B41A-0BDD-CD225028CD48}"/>
          </ac:spMkLst>
        </pc:spChg>
        <pc:picChg chg="add mod">
          <ac:chgData name="Sam Burt" userId="S::sam_burt@bathnes.gov.uk::0d05a5aa-1c9c-4483-bdfb-8636c914eb83" providerId="AD" clId="Web-{8D3385FB-BB5A-BE97-45AE-F9A970753135}" dt="2025-02-04T12:23:00.752" v="244" actId="1076"/>
          <ac:picMkLst>
            <pc:docMk/>
            <pc:sldMk cId="1800633011" sldId="338"/>
            <ac:picMk id="3" creationId="{E95AE45E-3F12-8047-90FA-1ACC18419054}"/>
          </ac:picMkLst>
        </pc:picChg>
        <pc:picChg chg="add mod">
          <ac:chgData name="Sam Burt" userId="S::sam_burt@bathnes.gov.uk::0d05a5aa-1c9c-4483-bdfb-8636c914eb83" providerId="AD" clId="Web-{8D3385FB-BB5A-BE97-45AE-F9A970753135}" dt="2025-02-04T12:23:06.690" v="246" actId="1076"/>
          <ac:picMkLst>
            <pc:docMk/>
            <pc:sldMk cId="1800633011" sldId="338"/>
            <ac:picMk id="5" creationId="{FC9A365E-8ABC-863C-8549-D5AAD9F677FC}"/>
          </ac:picMkLst>
        </pc:picChg>
      </pc:sldChg>
      <pc:sldMasterChg chg="del delSldLayout">
        <pc:chgData name="Sam Burt" userId="S::sam_burt@bathnes.gov.uk::0d05a5aa-1c9c-4483-bdfb-8636c914eb83" providerId="AD" clId="Web-{8D3385FB-BB5A-BE97-45AE-F9A970753135}" dt="2025-02-04T10:09:23.651" v="20"/>
        <pc:sldMasterMkLst>
          <pc:docMk/>
          <pc:sldMasterMk cId="2460954070" sldId="2147483660"/>
        </pc:sldMasterMkLst>
        <pc:sldLayoutChg chg="del">
          <pc:chgData name="Sam Burt" userId="S::sam_burt@bathnes.gov.uk::0d05a5aa-1c9c-4483-bdfb-8636c914eb83" providerId="AD" clId="Web-{8D3385FB-BB5A-BE97-45AE-F9A970753135}" dt="2025-02-04T10:09:23.651" v="20"/>
          <pc:sldLayoutMkLst>
            <pc:docMk/>
            <pc:sldMasterMk cId="2460954070" sldId="2147483660"/>
            <pc:sldLayoutMk cId="2385387890" sldId="2147483661"/>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949138452" sldId="2147483662"/>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2591524520" sldId="2147483663"/>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1203092039" sldId="2147483664"/>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3733172339" sldId="2147483665"/>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3210312558" sldId="2147483666"/>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3146388984" sldId="2147483667"/>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3171841454" sldId="2147483668"/>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1718958274" sldId="2147483669"/>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2202905451" sldId="2147483670"/>
          </pc:sldLayoutMkLst>
        </pc:sldLayoutChg>
        <pc:sldLayoutChg chg="del">
          <pc:chgData name="Sam Burt" userId="S::sam_burt@bathnes.gov.uk::0d05a5aa-1c9c-4483-bdfb-8636c914eb83" providerId="AD" clId="Web-{8D3385FB-BB5A-BE97-45AE-F9A970753135}" dt="2025-02-04T10:09:23.651" v="20"/>
          <pc:sldLayoutMkLst>
            <pc:docMk/>
            <pc:sldMasterMk cId="2460954070" sldId="2147483660"/>
            <pc:sldLayoutMk cId="3479445657" sldId="2147483671"/>
          </pc:sldLayoutMkLst>
        </pc:sldLayoutChg>
      </pc:sldMasterChg>
      <pc:sldMasterChg chg="add del addSldLayout delSldLayout modSldLayout">
        <pc:chgData name="Sam Burt" userId="S::sam_burt@bathnes.gov.uk::0d05a5aa-1c9c-4483-bdfb-8636c914eb83" providerId="AD" clId="Web-{8D3385FB-BB5A-BE97-45AE-F9A970753135}" dt="2025-02-04T10:09:32.323" v="21"/>
        <pc:sldMasterMkLst>
          <pc:docMk/>
          <pc:sldMasterMk cId="1362848719" sldId="2147483672"/>
        </pc:sldMasterMkLst>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153403730" sldId="2147483673"/>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3193311293" sldId="2147483674"/>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2773537593" sldId="2147483675"/>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3335974466" sldId="2147483676"/>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3377253325" sldId="2147483677"/>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2477656986" sldId="2147483678"/>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1210005842" sldId="2147483679"/>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4175519227" sldId="2147483680"/>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3161091659" sldId="2147483681"/>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1734347256" sldId="2147483682"/>
          </pc:sldLayoutMkLst>
        </pc:sldLayoutChg>
        <pc:sldLayoutChg chg="add del mod replId">
          <pc:chgData name="Sam Burt" userId="S::sam_burt@bathnes.gov.uk::0d05a5aa-1c9c-4483-bdfb-8636c914eb83" providerId="AD" clId="Web-{8D3385FB-BB5A-BE97-45AE-F9A970753135}" dt="2025-02-04T10:09:32.323" v="21"/>
          <pc:sldLayoutMkLst>
            <pc:docMk/>
            <pc:sldMasterMk cId="1362848719" sldId="2147483672"/>
            <pc:sldLayoutMk cId="340731242" sldId="2147483683"/>
          </pc:sldLayoutMkLst>
        </pc:sldLayoutChg>
      </pc:sldMasterChg>
      <pc:sldMasterChg chg="add addSldLayout modSldLayout">
        <pc:chgData name="Sam Burt" userId="S::sam_burt@bathnes.gov.uk::0d05a5aa-1c9c-4483-bdfb-8636c914eb83" providerId="AD" clId="Web-{8D3385FB-BB5A-BE97-45AE-F9A970753135}" dt="2025-02-04T10:09:32.323" v="21"/>
        <pc:sldMasterMkLst>
          <pc:docMk/>
          <pc:sldMasterMk cId="3525712709" sldId="2147483684"/>
        </pc:sldMasterMkLst>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2557714" sldId="2147483685"/>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325642929" sldId="2147483686"/>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1589710034" sldId="2147483687"/>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689372724" sldId="2147483688"/>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3324303130" sldId="2147483689"/>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715628564" sldId="2147483690"/>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640252731" sldId="2147483691"/>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1892369475" sldId="2147483692"/>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2067594286" sldId="2147483693"/>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2666442062" sldId="2147483694"/>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3553759342" sldId="2147483695"/>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3422081367" sldId="2147483696"/>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3869151048" sldId="2147483697"/>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810367554" sldId="2147483698"/>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1175369174" sldId="2147483699"/>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3619618349" sldId="2147483700"/>
          </pc:sldLayoutMkLst>
        </pc:sldLayoutChg>
        <pc:sldLayoutChg chg="add mod replId">
          <pc:chgData name="Sam Burt" userId="S::sam_burt@bathnes.gov.uk::0d05a5aa-1c9c-4483-bdfb-8636c914eb83" providerId="AD" clId="Web-{8D3385FB-BB5A-BE97-45AE-F9A970753135}" dt="2025-02-04T10:09:32.323" v="21"/>
          <pc:sldLayoutMkLst>
            <pc:docMk/>
            <pc:sldMasterMk cId="3525712709" sldId="2147483684"/>
            <pc:sldLayoutMk cId="1865279165" sldId="2147483701"/>
          </pc:sldLayoutMkLst>
        </pc:sldLayoutChg>
      </pc:sldMasterChg>
    </pc:docChg>
  </pc:docChgLst>
  <pc:docChgLst>
    <pc:chgData name="Sam Burt" userId="S::sam_burt@bathnes.gov.uk::0d05a5aa-1c9c-4483-bdfb-8636c914eb83" providerId="AD" clId="Web-{8093D205-1322-83F7-B767-CFDC32512F04}"/>
    <pc:docChg chg="delSld modSld sldOrd">
      <pc:chgData name="Sam Burt" userId="S::sam_burt@bathnes.gov.uk::0d05a5aa-1c9c-4483-bdfb-8636c914eb83" providerId="AD" clId="Web-{8093D205-1322-83F7-B767-CFDC32512F04}" dt="2025-02-11T16:44:28.565" v="14" actId="20577"/>
      <pc:docMkLst>
        <pc:docMk/>
      </pc:docMkLst>
      <pc:sldChg chg="del">
        <pc:chgData name="Sam Burt" userId="S::sam_burt@bathnes.gov.uk::0d05a5aa-1c9c-4483-bdfb-8636c914eb83" providerId="AD" clId="Web-{8093D205-1322-83F7-B767-CFDC32512F04}" dt="2025-02-11T16:43:31.470" v="3"/>
        <pc:sldMkLst>
          <pc:docMk/>
          <pc:sldMk cId="1681355563" sldId="313"/>
        </pc:sldMkLst>
      </pc:sldChg>
      <pc:sldChg chg="del">
        <pc:chgData name="Sam Burt" userId="S::sam_burt@bathnes.gov.uk::0d05a5aa-1c9c-4483-bdfb-8636c914eb83" providerId="AD" clId="Web-{8093D205-1322-83F7-B767-CFDC32512F04}" dt="2025-02-11T16:43:26.580" v="2"/>
        <pc:sldMkLst>
          <pc:docMk/>
          <pc:sldMk cId="2975209041" sldId="317"/>
        </pc:sldMkLst>
      </pc:sldChg>
      <pc:sldChg chg="del">
        <pc:chgData name="Sam Burt" userId="S::sam_burt@bathnes.gov.uk::0d05a5aa-1c9c-4483-bdfb-8636c914eb83" providerId="AD" clId="Web-{8093D205-1322-83F7-B767-CFDC32512F04}" dt="2025-02-11T16:43:35.064" v="4"/>
        <pc:sldMkLst>
          <pc:docMk/>
          <pc:sldMk cId="2580648436" sldId="323"/>
        </pc:sldMkLst>
      </pc:sldChg>
      <pc:sldChg chg="del">
        <pc:chgData name="Sam Burt" userId="S::sam_burt@bathnes.gov.uk::0d05a5aa-1c9c-4483-bdfb-8636c914eb83" providerId="AD" clId="Web-{8093D205-1322-83F7-B767-CFDC32512F04}" dt="2025-02-11T16:43:40.970" v="6"/>
        <pc:sldMkLst>
          <pc:docMk/>
          <pc:sldMk cId="3340110014" sldId="332"/>
        </pc:sldMkLst>
      </pc:sldChg>
      <pc:sldChg chg="del">
        <pc:chgData name="Sam Burt" userId="S::sam_burt@bathnes.gov.uk::0d05a5aa-1c9c-4483-bdfb-8636c914eb83" providerId="AD" clId="Web-{8093D205-1322-83F7-B767-CFDC32512F04}" dt="2025-02-11T16:43:37.830" v="5"/>
        <pc:sldMkLst>
          <pc:docMk/>
          <pc:sldMk cId="58092711" sldId="333"/>
        </pc:sldMkLst>
      </pc:sldChg>
      <pc:sldChg chg="del">
        <pc:chgData name="Sam Burt" userId="S::sam_burt@bathnes.gov.uk::0d05a5aa-1c9c-4483-bdfb-8636c914eb83" providerId="AD" clId="Web-{8093D205-1322-83F7-B767-CFDC32512F04}" dt="2025-02-11T16:44:06.096" v="8"/>
        <pc:sldMkLst>
          <pc:docMk/>
          <pc:sldMk cId="1502463252" sldId="335"/>
        </pc:sldMkLst>
      </pc:sldChg>
      <pc:sldChg chg="del">
        <pc:chgData name="Sam Burt" userId="S::sam_burt@bathnes.gov.uk::0d05a5aa-1c9c-4483-bdfb-8636c914eb83" providerId="AD" clId="Web-{8093D205-1322-83F7-B767-CFDC32512F04}" dt="2025-02-11T16:44:09.018" v="9"/>
        <pc:sldMkLst>
          <pc:docMk/>
          <pc:sldMk cId="1329061661" sldId="336"/>
        </pc:sldMkLst>
      </pc:sldChg>
      <pc:sldChg chg="modSp">
        <pc:chgData name="Sam Burt" userId="S::sam_burt@bathnes.gov.uk::0d05a5aa-1c9c-4483-bdfb-8636c914eb83" providerId="AD" clId="Web-{8093D205-1322-83F7-B767-CFDC32512F04}" dt="2025-02-11T16:44:28.565" v="14" actId="20577"/>
        <pc:sldMkLst>
          <pc:docMk/>
          <pc:sldMk cId="1800633011" sldId="338"/>
        </pc:sldMkLst>
        <pc:spChg chg="mod">
          <ac:chgData name="Sam Burt" userId="S::sam_burt@bathnes.gov.uk::0d05a5aa-1c9c-4483-bdfb-8636c914eb83" providerId="AD" clId="Web-{8093D205-1322-83F7-B767-CFDC32512F04}" dt="2025-02-11T16:44:28.565" v="14" actId="20577"/>
          <ac:spMkLst>
            <pc:docMk/>
            <pc:sldMk cId="1800633011" sldId="338"/>
            <ac:spMk id="2" creationId="{CFD099E4-2D2B-B41A-0BDD-CD225028CD48}"/>
          </ac:spMkLst>
        </pc:spChg>
      </pc:sldChg>
      <pc:sldChg chg="ord addAnim">
        <pc:chgData name="Sam Burt" userId="S::sam_burt@bathnes.gov.uk::0d05a5aa-1c9c-4483-bdfb-8636c914eb83" providerId="AD" clId="Web-{8093D205-1322-83F7-B767-CFDC32512F04}" dt="2025-02-11T16:44:00.908" v="7"/>
        <pc:sldMkLst>
          <pc:docMk/>
          <pc:sldMk cId="3057578783" sldId="340"/>
        </pc:sldMkLst>
      </pc:sldChg>
    </pc:docChg>
  </pc:docChgLst>
  <pc:docChgLst>
    <pc:chgData name="Sam Burt" userId="S::sam_burt@bathnes.gov.uk::0d05a5aa-1c9c-4483-bdfb-8636c914eb83" providerId="AD" clId="Web-{54AA48F4-A131-A6D2-3A93-2B6F7CF64DE6}"/>
    <pc:docChg chg="addSld modSld">
      <pc:chgData name="Sam Burt" userId="S::sam_burt@bathnes.gov.uk::0d05a5aa-1c9c-4483-bdfb-8636c914eb83" providerId="AD" clId="Web-{54AA48F4-A131-A6D2-3A93-2B6F7CF64DE6}" dt="2025-02-11T16:40:22.699" v="115"/>
      <pc:docMkLst>
        <pc:docMk/>
      </pc:docMkLst>
      <pc:sldChg chg="addSp delSp modSp">
        <pc:chgData name="Sam Burt" userId="S::sam_burt@bathnes.gov.uk::0d05a5aa-1c9c-4483-bdfb-8636c914eb83" providerId="AD" clId="Web-{54AA48F4-A131-A6D2-3A93-2B6F7CF64DE6}" dt="2025-02-11T16:30:58.502" v="55"/>
        <pc:sldMkLst>
          <pc:docMk/>
          <pc:sldMk cId="2391203607" sldId="316"/>
        </pc:sldMkLst>
        <pc:spChg chg="mod">
          <ac:chgData name="Sam Burt" userId="S::sam_burt@bathnes.gov.uk::0d05a5aa-1c9c-4483-bdfb-8636c914eb83" providerId="AD" clId="Web-{54AA48F4-A131-A6D2-3A93-2B6F7CF64DE6}" dt="2025-02-11T16:30:35.001" v="53" actId="1076"/>
          <ac:spMkLst>
            <pc:docMk/>
            <pc:sldMk cId="2391203607" sldId="316"/>
            <ac:spMk id="2" creationId="{1BC041B9-AA84-40CB-8695-A0330CF1C3FB}"/>
          </ac:spMkLst>
        </pc:spChg>
        <pc:picChg chg="add mod">
          <ac:chgData name="Sam Burt" userId="S::sam_burt@bathnes.gov.uk::0d05a5aa-1c9c-4483-bdfb-8636c914eb83" providerId="AD" clId="Web-{54AA48F4-A131-A6D2-3A93-2B6F7CF64DE6}" dt="2025-02-11T16:29:47.825" v="41" actId="1076"/>
          <ac:picMkLst>
            <pc:docMk/>
            <pc:sldMk cId="2391203607" sldId="316"/>
            <ac:picMk id="3" creationId="{C07757A8-2287-744D-D795-DEA228D0DE4A}"/>
          </ac:picMkLst>
        </pc:picChg>
        <pc:picChg chg="add mod">
          <ac:chgData name="Sam Burt" userId="S::sam_burt@bathnes.gov.uk::0d05a5aa-1c9c-4483-bdfb-8636c914eb83" providerId="AD" clId="Web-{54AA48F4-A131-A6D2-3A93-2B6F7CF64DE6}" dt="2025-02-11T16:30:26.375" v="47" actId="1076"/>
          <ac:picMkLst>
            <pc:docMk/>
            <pc:sldMk cId="2391203607" sldId="316"/>
            <ac:picMk id="4" creationId="{338D7824-2AAB-1CAA-2F8A-DE2F867666FF}"/>
          </ac:picMkLst>
        </pc:picChg>
        <pc:picChg chg="add mod">
          <ac:chgData name="Sam Burt" userId="S::sam_burt@bathnes.gov.uk::0d05a5aa-1c9c-4483-bdfb-8636c914eb83" providerId="AD" clId="Web-{54AA48F4-A131-A6D2-3A93-2B6F7CF64DE6}" dt="2025-02-11T16:30:22.984" v="46" actId="1076"/>
          <ac:picMkLst>
            <pc:docMk/>
            <pc:sldMk cId="2391203607" sldId="316"/>
            <ac:picMk id="5" creationId="{DFD053F1-BAD2-313F-2986-2F22C3F5CD25}"/>
          </ac:picMkLst>
        </pc:picChg>
        <pc:picChg chg="add del mod">
          <ac:chgData name="Sam Burt" userId="S::sam_burt@bathnes.gov.uk::0d05a5aa-1c9c-4483-bdfb-8636c914eb83" providerId="AD" clId="Web-{54AA48F4-A131-A6D2-3A93-2B6F7CF64DE6}" dt="2025-02-11T16:30:58.502" v="55"/>
          <ac:picMkLst>
            <pc:docMk/>
            <pc:sldMk cId="2391203607" sldId="316"/>
            <ac:picMk id="6" creationId="{440A88A8-3448-D702-86F9-115FA7DB3FFF}"/>
          </ac:picMkLst>
        </pc:picChg>
        <pc:picChg chg="del mod">
          <ac:chgData name="Sam Burt" userId="S::sam_burt@bathnes.gov.uk::0d05a5aa-1c9c-4483-bdfb-8636c914eb83" providerId="AD" clId="Web-{54AA48F4-A131-A6D2-3A93-2B6F7CF64DE6}" dt="2025-02-11T16:29:34.481" v="37"/>
          <ac:picMkLst>
            <pc:docMk/>
            <pc:sldMk cId="2391203607" sldId="316"/>
            <ac:picMk id="2050" creationId="{3FEFBD45-9ED0-F136-C8AD-B85F96879EBE}"/>
          </ac:picMkLst>
        </pc:picChg>
      </pc:sldChg>
      <pc:sldChg chg="addSp modSp new">
        <pc:chgData name="Sam Burt" userId="S::sam_burt@bathnes.gov.uk::0d05a5aa-1c9c-4483-bdfb-8636c914eb83" providerId="AD" clId="Web-{54AA48F4-A131-A6D2-3A93-2B6F7CF64DE6}" dt="2025-02-11T16:28:02.427" v="21" actId="1076"/>
        <pc:sldMkLst>
          <pc:docMk/>
          <pc:sldMk cId="2232784020" sldId="339"/>
        </pc:sldMkLst>
        <pc:spChg chg="add mod">
          <ac:chgData name="Sam Burt" userId="S::sam_burt@bathnes.gov.uk::0d05a5aa-1c9c-4483-bdfb-8636c914eb83" providerId="AD" clId="Web-{54AA48F4-A131-A6D2-3A93-2B6F7CF64DE6}" dt="2025-02-11T15:04:18.104" v="17" actId="1076"/>
          <ac:spMkLst>
            <pc:docMk/>
            <pc:sldMk cId="2232784020" sldId="339"/>
            <ac:spMk id="2" creationId="{79B191E5-4202-FF91-D427-522D72624962}"/>
          </ac:spMkLst>
        </pc:spChg>
        <pc:picChg chg="add mod">
          <ac:chgData name="Sam Burt" userId="S::sam_burt@bathnes.gov.uk::0d05a5aa-1c9c-4483-bdfb-8636c914eb83" providerId="AD" clId="Web-{54AA48F4-A131-A6D2-3A93-2B6F7CF64DE6}" dt="2025-02-11T16:28:02.427" v="21" actId="1076"/>
          <ac:picMkLst>
            <pc:docMk/>
            <pc:sldMk cId="2232784020" sldId="339"/>
            <ac:picMk id="3" creationId="{9AD401EC-2BB2-36EB-E45D-A9EB5E957E28}"/>
          </ac:picMkLst>
        </pc:picChg>
      </pc:sldChg>
      <pc:sldChg chg="addSp delSp modSp new addAnim">
        <pc:chgData name="Sam Burt" userId="S::sam_burt@bathnes.gov.uk::0d05a5aa-1c9c-4483-bdfb-8636c914eb83" providerId="AD" clId="Web-{54AA48F4-A131-A6D2-3A93-2B6F7CF64DE6}" dt="2025-02-11T16:40:22.699" v="115"/>
        <pc:sldMkLst>
          <pc:docMk/>
          <pc:sldMk cId="3057578783" sldId="340"/>
        </pc:sldMkLst>
        <pc:spChg chg="add mod">
          <ac:chgData name="Sam Burt" userId="S::sam_burt@bathnes.gov.uk::0d05a5aa-1c9c-4483-bdfb-8636c914eb83" providerId="AD" clId="Web-{54AA48F4-A131-A6D2-3A93-2B6F7CF64DE6}" dt="2025-02-11T16:36:51.700" v="89" actId="20577"/>
          <ac:spMkLst>
            <pc:docMk/>
            <pc:sldMk cId="3057578783" sldId="340"/>
            <ac:spMk id="3" creationId="{A1FB1CFB-AD36-F700-7BAB-2F0BEC0F5736}"/>
          </ac:spMkLst>
        </pc:spChg>
        <pc:spChg chg="add mod">
          <ac:chgData name="Sam Burt" userId="S::sam_burt@bathnes.gov.uk::0d05a5aa-1c9c-4483-bdfb-8636c914eb83" providerId="AD" clId="Web-{54AA48F4-A131-A6D2-3A93-2B6F7CF64DE6}" dt="2025-02-11T16:39:52.822" v="112" actId="20577"/>
          <ac:spMkLst>
            <pc:docMk/>
            <pc:sldMk cId="3057578783" sldId="340"/>
            <ac:spMk id="5" creationId="{A150F0D4-A7A5-4B6C-57B0-12B504E4F9C8}"/>
          </ac:spMkLst>
        </pc:spChg>
        <pc:spChg chg="add del mod">
          <ac:chgData name="Sam Burt" userId="S::sam_burt@bathnes.gov.uk::0d05a5aa-1c9c-4483-bdfb-8636c914eb83" providerId="AD" clId="Web-{54AA48F4-A131-A6D2-3A93-2B6F7CF64DE6}" dt="2025-02-11T16:39:13.319" v="103"/>
          <ac:spMkLst>
            <pc:docMk/>
            <pc:sldMk cId="3057578783" sldId="340"/>
            <ac:spMk id="6" creationId="{8BDEF9FA-A54E-B31B-6504-D0B237505497}"/>
          </ac:spMkLst>
        </pc:spChg>
        <pc:picChg chg="add mod">
          <ac:chgData name="Sam Burt" userId="S::sam_burt@bathnes.gov.uk::0d05a5aa-1c9c-4483-bdfb-8636c914eb83" providerId="AD" clId="Web-{54AA48F4-A131-A6D2-3A93-2B6F7CF64DE6}" dt="2025-02-11T16:31:51.834" v="59" actId="14100"/>
          <ac:picMkLst>
            <pc:docMk/>
            <pc:sldMk cId="3057578783" sldId="340"/>
            <ac:picMk id="2" creationId="{2EBC5E66-4ADE-D342-A4CA-CF0EAC096491}"/>
          </ac:picMkLst>
        </pc:picChg>
        <pc:picChg chg="add mod">
          <ac:chgData name="Sam Burt" userId="S::sam_burt@bathnes.gov.uk::0d05a5aa-1c9c-4483-bdfb-8636c914eb83" providerId="AD" clId="Web-{54AA48F4-A131-A6D2-3A93-2B6F7CF64DE6}" dt="2025-02-11T16:39:33.227" v="109" actId="1076"/>
          <ac:picMkLst>
            <pc:docMk/>
            <pc:sldMk cId="3057578783" sldId="340"/>
            <ac:picMk id="4" creationId="{A49CBDE7-64CA-5767-F8EA-FBF20D11907A}"/>
          </ac:picMkLst>
        </pc:picChg>
        <pc:picChg chg="add mod">
          <ac:chgData name="Sam Burt" userId="S::sam_burt@bathnes.gov.uk::0d05a5aa-1c9c-4483-bdfb-8636c914eb83" providerId="AD" clId="Web-{54AA48F4-A131-A6D2-3A93-2B6F7CF64DE6}" dt="2025-02-11T16:39:24.101" v="107" actId="14100"/>
          <ac:picMkLst>
            <pc:docMk/>
            <pc:sldMk cId="3057578783" sldId="340"/>
            <ac:picMk id="7" creationId="{88E6EF14-8530-416F-B83A-2D586F2A3E3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5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6644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5375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422081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6915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1036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75369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1961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65279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564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97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8937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2430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1562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4025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2/11/2025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9236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6759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5257127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8.jpeg"/><Relationship Id="rId5" Type="http://schemas.openxmlformats.org/officeDocument/2006/relationships/image" Target="../media/image4.png"/><Relationship Id="rId10"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search?rlz=1C1GCEA_enGB993GB993&amp;q=how+to+pronounce+adolescent&amp;stick=H4sIAAAAAAAAAOMIfcRowy3w8sc9YSnjSWtOXmPU5eINKMrPK81LzkwsyczPExLjYglJLcoV4pPi4eJKTMnPSS1OTs0rsWJRYkrN41nEKp2RX65Qkq9QANSVD9SWqoBQBABCfldLXwAAAA&amp;pron_lang=en&amp;pron_country=gb&amp;sa=X&amp;ved=2ahUKEwimqrm12Lb3AhWJFMAKHdwEDPgQ3eEDegQIDxA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openclipart.org/detail/134833/6%20color%20heart"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creativecommons.org/licenses/by-sa/3.0/" TargetMode="External"/><Relationship Id="rId4" Type="http://schemas.openxmlformats.org/officeDocument/2006/relationships/hyperlink" Target="https://www.mediawiki.org/wiki/File:Warning_icon.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97I43FxuaCI?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8770C1-643B-4D08-BFE6-B8DD3E85A6B2}"/>
              </a:ext>
            </a:extLst>
          </p:cNvPr>
          <p:cNvSpPr txBox="1"/>
          <p:nvPr/>
        </p:nvSpPr>
        <p:spPr>
          <a:xfrm>
            <a:off x="2693304" y="2048725"/>
            <a:ext cx="9639691" cy="1878357"/>
          </a:xfrm>
          <a:prstGeom prst="rect">
            <a:avLst/>
          </a:prstGeom>
        </p:spPr>
        <p:txBody>
          <a:bodyPr vert="horz" lIns="91440" tIns="45720" rIns="91440" bIns="45720" rtlCol="0" anchor="b">
            <a:noAutofit/>
          </a:bodyPr>
          <a:lstStyle/>
          <a:p>
            <a:pPr algn="ctr">
              <a:spcBef>
                <a:spcPct val="0"/>
              </a:spcBef>
              <a:spcAft>
                <a:spcPts val="600"/>
              </a:spcAft>
            </a:pPr>
            <a:r>
              <a:rPr lang="en-US" sz="6000" b="1" u="sng">
                <a:solidFill>
                  <a:schemeClr val="tx2"/>
                </a:solidFill>
                <a:latin typeface="+mj-lt"/>
                <a:ea typeface="+mj-ea"/>
                <a:cs typeface="+mj-cs"/>
              </a:rPr>
              <a:t>Willow Project-</a:t>
            </a:r>
          </a:p>
          <a:p>
            <a:pPr algn="ctr">
              <a:spcBef>
                <a:spcPct val="0"/>
              </a:spcBef>
              <a:spcAft>
                <a:spcPts val="600"/>
              </a:spcAft>
            </a:pPr>
            <a:r>
              <a:rPr lang="en-US" sz="6000" i="1" u="sng">
                <a:solidFill>
                  <a:schemeClr val="tx2"/>
                </a:solidFill>
                <a:latin typeface="+mj-lt"/>
                <a:ea typeface="+mj-ea"/>
                <a:cs typeface="+mj-cs"/>
              </a:rPr>
              <a:t>"Risk and Relationships"</a:t>
            </a:r>
          </a:p>
        </p:txBody>
      </p:sp>
      <p:pic>
        <p:nvPicPr>
          <p:cNvPr id="2052" name="Picture 4" descr="Technology-Facilitated Child Sexual Exploitation and Abuse (CSEA): the  'Flaw in the Law' | In-Mind">
            <a:extLst>
              <a:ext uri="{FF2B5EF4-FFF2-40B4-BE49-F238E27FC236}">
                <a16:creationId xmlns:a16="http://schemas.microsoft.com/office/drawing/2014/main" id="{417A3AE7-5AA3-4001-B05D-ECB981F87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1428">
            <a:off x="8571707" y="4264464"/>
            <a:ext cx="2973388" cy="23810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ld Exploitation: Raising Awareness Training | Loudmouth">
            <a:extLst>
              <a:ext uri="{FF2B5EF4-FFF2-40B4-BE49-F238E27FC236}">
                <a16:creationId xmlns:a16="http://schemas.microsoft.com/office/drawing/2014/main" id="{FAA44B2C-D4EC-4747-B6D6-4C97860EF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357" y="195869"/>
            <a:ext cx="2808368" cy="15726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calGov.co.uk - Your authority on UK local government - 'Alarmingly high'  numbers of exploited looked-after-children going missing from care">
            <a:extLst>
              <a:ext uri="{FF2B5EF4-FFF2-40B4-BE49-F238E27FC236}">
                <a16:creationId xmlns:a16="http://schemas.microsoft.com/office/drawing/2014/main" id="{04D4D610-1FE3-46B1-8FE3-2FD1B62EF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548" y="4340467"/>
            <a:ext cx="2857500" cy="19015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Snapchat Logo transparent PNG - StickPNG">
            <a:extLst>
              <a:ext uri="{FF2B5EF4-FFF2-40B4-BE49-F238E27FC236}">
                <a16:creationId xmlns:a16="http://schemas.microsoft.com/office/drawing/2014/main" id="{C3F3412A-12A5-4897-A940-2FF4FCC67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03774">
            <a:off x="8672253" y="436091"/>
            <a:ext cx="1294155" cy="12941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TikTok - Make Your Day">
            <a:extLst>
              <a:ext uri="{FF2B5EF4-FFF2-40B4-BE49-F238E27FC236}">
                <a16:creationId xmlns:a16="http://schemas.microsoft.com/office/drawing/2014/main" id="{8974D4F6-C411-4D3D-8033-5962E97B63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14667">
            <a:off x="458298" y="4989980"/>
            <a:ext cx="1534757" cy="15279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nstagram - Wikipedia">
            <a:extLst>
              <a:ext uri="{FF2B5EF4-FFF2-40B4-BE49-F238E27FC236}">
                <a16:creationId xmlns:a16="http://schemas.microsoft.com/office/drawing/2014/main" id="{7D669D8F-D55D-433C-B326-E3339ADC6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44970"/>
            <a:ext cx="1417150" cy="14171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angs and Criminal Exploitation: Special Report | CYP Now">
            <a:extLst>
              <a:ext uri="{FF2B5EF4-FFF2-40B4-BE49-F238E27FC236}">
                <a16:creationId xmlns:a16="http://schemas.microsoft.com/office/drawing/2014/main" id="{54A0F6CC-35B7-407D-854E-00E1BDFEAAF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22361" y="2575955"/>
            <a:ext cx="2646210" cy="17609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4" descr="County lines' drug dealing gangs enlisting children as young as 11 to  expand trade">
            <a:extLst>
              <a:ext uri="{FF2B5EF4-FFF2-40B4-BE49-F238E27FC236}">
                <a16:creationId xmlns:a16="http://schemas.microsoft.com/office/drawing/2014/main" id="{57700E80-CF97-A862-4120-ED8210AE81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0363" y="198150"/>
            <a:ext cx="3013329" cy="206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7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099E4-2D2B-B41A-0BDD-CD225028CD48}"/>
              </a:ext>
            </a:extLst>
          </p:cNvPr>
          <p:cNvSpPr txBox="1"/>
          <p:nvPr/>
        </p:nvSpPr>
        <p:spPr>
          <a:xfrm>
            <a:off x="121509" y="595185"/>
            <a:ext cx="11948983"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b="1" u="sng"/>
              <a:t>Let's think... </a:t>
            </a:r>
            <a:endParaRPr lang="en-US"/>
          </a:p>
          <a:p>
            <a:pPr algn="ctr"/>
            <a:r>
              <a:rPr lang="en-GB" sz="5400"/>
              <a:t>What do you know about the law around taking and sharing of explicit images/content?</a:t>
            </a:r>
          </a:p>
        </p:txBody>
      </p:sp>
      <p:pic>
        <p:nvPicPr>
          <p:cNvPr id="3" name="Picture 2" descr="Thinking Emoticon Question Face Emoji With Eyeglasses Vector Illustration  Stock Illustration - Download Image Now - iStock">
            <a:extLst>
              <a:ext uri="{FF2B5EF4-FFF2-40B4-BE49-F238E27FC236}">
                <a16:creationId xmlns:a16="http://schemas.microsoft.com/office/drawing/2014/main" id="{E95AE45E-3F12-8047-90FA-1ACC18419054}"/>
              </a:ext>
            </a:extLst>
          </p:cNvPr>
          <p:cNvPicPr>
            <a:picLocks noChangeAspect="1"/>
          </p:cNvPicPr>
          <p:nvPr/>
        </p:nvPicPr>
        <p:blipFill>
          <a:blip r:embed="rId2"/>
          <a:stretch>
            <a:fillRect/>
          </a:stretch>
        </p:blipFill>
        <p:spPr>
          <a:xfrm rot="720000">
            <a:off x="9161856" y="4310433"/>
            <a:ext cx="2143125" cy="2143125"/>
          </a:xfrm>
          <a:prstGeom prst="rect">
            <a:avLst/>
          </a:prstGeom>
        </p:spPr>
      </p:pic>
      <p:pic>
        <p:nvPicPr>
          <p:cNvPr id="5" name="Picture 4" descr="preventing AI-generated nude photos ...">
            <a:extLst>
              <a:ext uri="{FF2B5EF4-FFF2-40B4-BE49-F238E27FC236}">
                <a16:creationId xmlns:a16="http://schemas.microsoft.com/office/drawing/2014/main" id="{FC9A365E-8ABC-863C-8549-D5AAD9F677FC}"/>
              </a:ext>
            </a:extLst>
          </p:cNvPr>
          <p:cNvPicPr>
            <a:picLocks noChangeAspect="1"/>
          </p:cNvPicPr>
          <p:nvPr/>
        </p:nvPicPr>
        <p:blipFill>
          <a:blip r:embed="rId3"/>
          <a:stretch>
            <a:fillRect/>
          </a:stretch>
        </p:blipFill>
        <p:spPr>
          <a:xfrm>
            <a:off x="961349" y="4394565"/>
            <a:ext cx="3527713" cy="1974862"/>
          </a:xfrm>
          <a:prstGeom prst="rect">
            <a:avLst/>
          </a:prstGeom>
        </p:spPr>
      </p:pic>
    </p:spTree>
    <p:extLst>
      <p:ext uri="{BB962C8B-B14F-4D97-AF65-F5344CB8AC3E}">
        <p14:creationId xmlns:p14="http://schemas.microsoft.com/office/powerpoint/2010/main" val="1800633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logo&#10;&#10;AI-generated content may be incorrect.">
            <a:extLst>
              <a:ext uri="{FF2B5EF4-FFF2-40B4-BE49-F238E27FC236}">
                <a16:creationId xmlns:a16="http://schemas.microsoft.com/office/drawing/2014/main" id="{2EBC5E66-4ADE-D342-A4CA-CF0EAC096491}"/>
              </a:ext>
            </a:extLst>
          </p:cNvPr>
          <p:cNvPicPr>
            <a:picLocks noChangeAspect="1"/>
          </p:cNvPicPr>
          <p:nvPr/>
        </p:nvPicPr>
        <p:blipFill>
          <a:blip r:embed="rId2"/>
          <a:stretch>
            <a:fillRect/>
          </a:stretch>
        </p:blipFill>
        <p:spPr>
          <a:xfrm>
            <a:off x="614362" y="538162"/>
            <a:ext cx="4557713" cy="769144"/>
          </a:xfrm>
          <a:prstGeom prst="rect">
            <a:avLst/>
          </a:prstGeom>
        </p:spPr>
      </p:pic>
      <p:sp>
        <p:nvSpPr>
          <p:cNvPr id="3" name="TextBox 2">
            <a:extLst>
              <a:ext uri="{FF2B5EF4-FFF2-40B4-BE49-F238E27FC236}">
                <a16:creationId xmlns:a16="http://schemas.microsoft.com/office/drawing/2014/main" id="{A1FB1CFB-AD36-F700-7BAB-2F0BEC0F5736}"/>
              </a:ext>
            </a:extLst>
          </p:cNvPr>
          <p:cNvSpPr txBox="1"/>
          <p:nvPr/>
        </p:nvSpPr>
        <p:spPr>
          <a:xfrm>
            <a:off x="255373" y="1712119"/>
            <a:ext cx="504110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3">
                    <a:lumMod val="60000"/>
                    <a:lumOff val="40000"/>
                  </a:schemeClr>
                </a:solidFill>
                <a:latin typeface="Open Sans"/>
                <a:ea typeface="Open Sans"/>
                <a:cs typeface="Open Sans"/>
              </a:rPr>
              <a:t>Sexting is when you send a sexual message, photo or video to someone else. It could be a picture of you, but sometimes people send pictures and videos of other people.</a:t>
            </a:r>
          </a:p>
          <a:p>
            <a:r>
              <a:rPr lang="en-US">
                <a:solidFill>
                  <a:schemeClr val="accent3">
                    <a:lumMod val="60000"/>
                    <a:lumOff val="40000"/>
                  </a:schemeClr>
                </a:solidFill>
                <a:latin typeface="Open Sans"/>
                <a:ea typeface="Open Sans"/>
                <a:cs typeface="Open Sans"/>
              </a:rPr>
              <a:t>This could be to a friend, partner, or someone you don’t know.</a:t>
            </a:r>
          </a:p>
          <a:p>
            <a:pPr algn="ctr"/>
            <a:r>
              <a:rPr lang="en-US" u="sng">
                <a:solidFill>
                  <a:schemeClr val="accent3">
                    <a:lumMod val="60000"/>
                    <a:lumOff val="40000"/>
                  </a:schemeClr>
                </a:solidFill>
                <a:latin typeface="Open Sans"/>
                <a:ea typeface="Open Sans"/>
                <a:cs typeface="Open Sans"/>
              </a:rPr>
              <a:t>This can involve:</a:t>
            </a:r>
          </a:p>
          <a:p>
            <a:pPr>
              <a:buFont typeface=""/>
              <a:buChar char="•"/>
            </a:pPr>
            <a:r>
              <a:rPr lang="en-US">
                <a:solidFill>
                  <a:schemeClr val="accent3">
                    <a:lumMod val="60000"/>
                    <a:lumOff val="40000"/>
                  </a:schemeClr>
                </a:solidFill>
                <a:latin typeface="Open Sans"/>
                <a:ea typeface="Open Sans"/>
                <a:cs typeface="Open Sans"/>
              </a:rPr>
              <a:t>Photos or videos where you’re partly or completely naked, or in your underwear</a:t>
            </a:r>
          </a:p>
          <a:p>
            <a:pPr>
              <a:buFont typeface=""/>
              <a:buChar char="•"/>
            </a:pPr>
            <a:r>
              <a:rPr lang="en-US">
                <a:solidFill>
                  <a:schemeClr val="accent3">
                    <a:lumMod val="60000"/>
                    <a:lumOff val="40000"/>
                  </a:schemeClr>
                </a:solidFill>
                <a:latin typeface="Open Sans"/>
                <a:ea typeface="Open Sans"/>
                <a:cs typeface="Open Sans"/>
              </a:rPr>
              <a:t>Posing in a sexual position</a:t>
            </a:r>
          </a:p>
          <a:p>
            <a:pPr>
              <a:buFont typeface=""/>
              <a:buChar char="•"/>
            </a:pPr>
            <a:r>
              <a:rPr lang="en-US">
                <a:solidFill>
                  <a:schemeClr val="accent3">
                    <a:lumMod val="60000"/>
                    <a:lumOff val="40000"/>
                  </a:schemeClr>
                </a:solidFill>
                <a:latin typeface="Open Sans"/>
                <a:ea typeface="Open Sans"/>
                <a:cs typeface="Open Sans"/>
              </a:rPr>
              <a:t>Talking about sexual things you’re doing or want to do</a:t>
            </a:r>
          </a:p>
          <a:p>
            <a:pPr>
              <a:buFont typeface=""/>
              <a:buChar char="•"/>
            </a:pPr>
            <a:r>
              <a:rPr lang="en-US">
                <a:solidFill>
                  <a:schemeClr val="accent3">
                    <a:lumMod val="60000"/>
                    <a:lumOff val="40000"/>
                  </a:schemeClr>
                </a:solidFill>
                <a:latin typeface="Open Sans"/>
                <a:ea typeface="Open Sans"/>
                <a:cs typeface="Open Sans"/>
              </a:rPr>
              <a:t>Doing sexual things on a live stream</a:t>
            </a:r>
          </a:p>
        </p:txBody>
      </p:sp>
      <p:pic>
        <p:nvPicPr>
          <p:cNvPr id="4" name="Picture 3" descr="A blue text with a white background&#10;&#10;AI-generated content may be incorrect.">
            <a:extLst>
              <a:ext uri="{FF2B5EF4-FFF2-40B4-BE49-F238E27FC236}">
                <a16:creationId xmlns:a16="http://schemas.microsoft.com/office/drawing/2014/main" id="{A49CBDE7-64CA-5767-F8EA-FBF20D11907A}"/>
              </a:ext>
            </a:extLst>
          </p:cNvPr>
          <p:cNvPicPr>
            <a:picLocks noChangeAspect="1"/>
          </p:cNvPicPr>
          <p:nvPr/>
        </p:nvPicPr>
        <p:blipFill>
          <a:blip r:embed="rId3"/>
          <a:stretch>
            <a:fillRect/>
          </a:stretch>
        </p:blipFill>
        <p:spPr>
          <a:xfrm>
            <a:off x="5214422" y="2585266"/>
            <a:ext cx="6870615" cy="698929"/>
          </a:xfrm>
          <a:prstGeom prst="rect">
            <a:avLst/>
          </a:prstGeom>
        </p:spPr>
      </p:pic>
      <p:sp>
        <p:nvSpPr>
          <p:cNvPr id="5" name="TextBox 4">
            <a:extLst>
              <a:ext uri="{FF2B5EF4-FFF2-40B4-BE49-F238E27FC236}">
                <a16:creationId xmlns:a16="http://schemas.microsoft.com/office/drawing/2014/main" id="{A150F0D4-A7A5-4B6C-57B0-12B504E4F9C8}"/>
              </a:ext>
            </a:extLst>
          </p:cNvPr>
          <p:cNvSpPr txBox="1"/>
          <p:nvPr/>
        </p:nvSpPr>
        <p:spPr>
          <a:xfrm>
            <a:off x="5290751" y="3426941"/>
            <a:ext cx="672825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3">
                    <a:lumMod val="60000"/>
                    <a:lumOff val="40000"/>
                  </a:schemeClr>
                </a:solidFill>
                <a:latin typeface="Open Sans"/>
                <a:ea typeface="Open Sans"/>
                <a:cs typeface="Open Sans"/>
              </a:rPr>
              <a:t>When you’re </a:t>
            </a:r>
            <a:r>
              <a:rPr lang="en-US" b="1" u="sng">
                <a:solidFill>
                  <a:schemeClr val="accent3">
                    <a:lumMod val="60000"/>
                    <a:lumOff val="40000"/>
                  </a:schemeClr>
                </a:solidFill>
                <a:latin typeface="Open Sans"/>
                <a:ea typeface="Open Sans"/>
                <a:cs typeface="Open Sans"/>
              </a:rPr>
              <a:t>under 18 it’s against the law </a:t>
            </a:r>
            <a:r>
              <a:rPr lang="en-US">
                <a:solidFill>
                  <a:schemeClr val="accent3">
                    <a:lumMod val="60000"/>
                    <a:lumOff val="40000"/>
                  </a:schemeClr>
                </a:solidFill>
                <a:latin typeface="Open Sans"/>
                <a:ea typeface="Open Sans"/>
                <a:cs typeface="Open Sans"/>
              </a:rPr>
              <a:t>to send nudes or sexual videos of you to anyone else. It’s also against the law for anyone to save or share a nude or sexual video of you. Even if it’s a selfie or they’re under 18 too. </a:t>
            </a:r>
          </a:p>
          <a:p>
            <a:pPr algn="ctr"/>
            <a:r>
              <a:rPr lang="en-US" u="sng" cap="all">
                <a:solidFill>
                  <a:schemeClr val="accent3">
                    <a:lumMod val="60000"/>
                    <a:lumOff val="40000"/>
                  </a:schemeClr>
                </a:solidFill>
                <a:latin typeface="Open Sans"/>
                <a:ea typeface="Open Sans"/>
                <a:cs typeface="Open Sans"/>
              </a:rPr>
              <a:t>Will I get in trouble?</a:t>
            </a:r>
          </a:p>
          <a:p>
            <a:r>
              <a:rPr lang="en-US">
                <a:solidFill>
                  <a:schemeClr val="accent3">
                    <a:lumMod val="60000"/>
                    <a:lumOff val="40000"/>
                  </a:schemeClr>
                </a:solidFill>
                <a:latin typeface="Open Sans"/>
                <a:ea typeface="Open Sans"/>
                <a:cs typeface="Open Sans"/>
              </a:rPr>
              <a:t>You can get in trouble if you threaten to share a nude, even if you don’t actually do it.</a:t>
            </a:r>
          </a:p>
          <a:p>
            <a:r>
              <a:rPr lang="en-US">
                <a:solidFill>
                  <a:schemeClr val="accent3">
                    <a:lumMod val="60000"/>
                    <a:lumOff val="40000"/>
                  </a:schemeClr>
                </a:solidFill>
                <a:latin typeface="Open Sans"/>
                <a:ea typeface="Open Sans"/>
                <a:cs typeface="Open Sans"/>
              </a:rPr>
              <a:t>Only the police can decide if they’re going to charge you with an offence after sexting. But it’s important to remember that the law is there to protect you, not get you into trouble.</a:t>
            </a:r>
          </a:p>
          <a:p>
            <a:endParaRPr lang="en-US">
              <a:latin typeface="Childline-Regular"/>
            </a:endParaRPr>
          </a:p>
        </p:txBody>
      </p:sp>
      <p:pic>
        <p:nvPicPr>
          <p:cNvPr id="7" name="Picture 6" descr="1,100+ Fyi Stock Photos, Pictures ...">
            <a:extLst>
              <a:ext uri="{FF2B5EF4-FFF2-40B4-BE49-F238E27FC236}">
                <a16:creationId xmlns:a16="http://schemas.microsoft.com/office/drawing/2014/main" id="{88E6EF14-8530-416F-B83A-2D586F2A3E3D}"/>
              </a:ext>
            </a:extLst>
          </p:cNvPr>
          <p:cNvPicPr>
            <a:picLocks noChangeAspect="1"/>
          </p:cNvPicPr>
          <p:nvPr/>
        </p:nvPicPr>
        <p:blipFill>
          <a:blip r:embed="rId4"/>
          <a:stretch>
            <a:fillRect/>
          </a:stretch>
        </p:blipFill>
        <p:spPr>
          <a:xfrm>
            <a:off x="6639826" y="240571"/>
            <a:ext cx="2990077" cy="1815156"/>
          </a:xfrm>
          <a:prstGeom prst="rect">
            <a:avLst/>
          </a:prstGeom>
        </p:spPr>
      </p:pic>
    </p:spTree>
    <p:extLst>
      <p:ext uri="{BB962C8B-B14F-4D97-AF65-F5344CB8AC3E}">
        <p14:creationId xmlns:p14="http://schemas.microsoft.com/office/powerpoint/2010/main" val="305757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B87FB6C-A996-CA67-DDB6-3C75399DAD4F}"/>
              </a:ext>
            </a:extLst>
          </p:cNvPr>
          <p:cNvSpPr txBox="1"/>
          <p:nvPr/>
        </p:nvSpPr>
        <p:spPr>
          <a:xfrm>
            <a:off x="416455" y="707756"/>
            <a:ext cx="6188189"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457200">
              <a:spcBef>
                <a:spcPts val="1000"/>
              </a:spcBef>
              <a:buClr>
                <a:schemeClr val="bg2">
                  <a:lumMod val="40000"/>
                  <a:lumOff val="60000"/>
                </a:schemeClr>
              </a:buClr>
              <a:buSzPct val="80000"/>
              <a:buFont typeface="Wingdings 3" charset="2"/>
              <a:buChar char=""/>
            </a:pPr>
            <a:r>
              <a:rPr lang="en-US" b="1">
                <a:solidFill>
                  <a:srgbClr val="FFFFFF"/>
                </a:solidFill>
                <a:latin typeface="+mj-lt"/>
                <a:ea typeface="+mj-ea"/>
                <a:cs typeface="+mj-cs"/>
              </a:rPr>
              <a:t>Children's Social Work Services on 01225 39 61 11 or 01225 47 79 29 (weekdays, 8.30am to 5pm, except Fridays when we're closed from 4.30pm)</a:t>
            </a:r>
          </a:p>
        </p:txBody>
      </p:sp>
      <p:sp>
        <p:nvSpPr>
          <p:cNvPr id="2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2" descr="A person holding a sign with the word help&#10;&#10;AI-generated content may be incorrect.">
            <a:extLst>
              <a:ext uri="{FF2B5EF4-FFF2-40B4-BE49-F238E27FC236}">
                <a16:creationId xmlns:a16="http://schemas.microsoft.com/office/drawing/2014/main" id="{3C53F36F-62FB-A243-5D06-5BC6DCAFC498}"/>
              </a:ext>
            </a:extLst>
          </p:cNvPr>
          <p:cNvPicPr>
            <a:picLocks noChangeAspect="1"/>
          </p:cNvPicPr>
          <p:nvPr/>
        </p:nvPicPr>
        <p:blipFill>
          <a:blip r:embed="rId7"/>
          <a:srcRect l="46487" r="15698" b="-1"/>
          <a:stretch/>
        </p:blipFill>
        <p:spPr>
          <a:xfrm>
            <a:off x="7294100"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descr="Police 101 - Wikipedia">
            <a:extLst>
              <a:ext uri="{FF2B5EF4-FFF2-40B4-BE49-F238E27FC236}">
                <a16:creationId xmlns:a16="http://schemas.microsoft.com/office/drawing/2014/main" id="{5F1C8D97-F61E-3F5D-E6DE-19C06D78492B}"/>
              </a:ext>
            </a:extLst>
          </p:cNvPr>
          <p:cNvPicPr>
            <a:picLocks noChangeAspect="1"/>
          </p:cNvPicPr>
          <p:nvPr/>
        </p:nvPicPr>
        <p:blipFill>
          <a:blip r:embed="rId8"/>
          <a:stretch>
            <a:fillRect/>
          </a:stretch>
        </p:blipFill>
        <p:spPr>
          <a:xfrm>
            <a:off x="5306583" y="1573298"/>
            <a:ext cx="1990725" cy="2105025"/>
          </a:xfrm>
          <a:prstGeom prst="rect">
            <a:avLst/>
          </a:prstGeom>
        </p:spPr>
      </p:pic>
      <p:pic>
        <p:nvPicPr>
          <p:cNvPr id="5" name="Picture 4" descr="ChildLine reveals rise in exam stress counselling sessions">
            <a:extLst>
              <a:ext uri="{FF2B5EF4-FFF2-40B4-BE49-F238E27FC236}">
                <a16:creationId xmlns:a16="http://schemas.microsoft.com/office/drawing/2014/main" id="{6CE0B613-464D-8537-3414-A488912FA2C4}"/>
              </a:ext>
            </a:extLst>
          </p:cNvPr>
          <p:cNvPicPr>
            <a:picLocks noChangeAspect="1"/>
          </p:cNvPicPr>
          <p:nvPr/>
        </p:nvPicPr>
        <p:blipFill>
          <a:blip r:embed="rId9"/>
          <a:srcRect l="-399" t="-1403" r="-38" b="569"/>
          <a:stretch/>
        </p:blipFill>
        <p:spPr>
          <a:xfrm>
            <a:off x="526835" y="2102193"/>
            <a:ext cx="2975213" cy="1575120"/>
          </a:xfrm>
          <a:prstGeom prst="rect">
            <a:avLst/>
          </a:prstGeom>
        </p:spPr>
      </p:pic>
      <p:pic>
        <p:nvPicPr>
          <p:cNvPr id="6" name="Picture 5" descr="Sex crimes against young children rise as NSPCC relaunches safety campaign  - cumbriacrack.com">
            <a:extLst>
              <a:ext uri="{FF2B5EF4-FFF2-40B4-BE49-F238E27FC236}">
                <a16:creationId xmlns:a16="http://schemas.microsoft.com/office/drawing/2014/main" id="{D1269FE0-E330-5596-EBBC-02A41CDAA918}"/>
              </a:ext>
            </a:extLst>
          </p:cNvPr>
          <p:cNvPicPr>
            <a:picLocks noChangeAspect="1"/>
          </p:cNvPicPr>
          <p:nvPr/>
        </p:nvPicPr>
        <p:blipFill>
          <a:blip r:embed="rId10"/>
          <a:stretch>
            <a:fillRect/>
          </a:stretch>
        </p:blipFill>
        <p:spPr>
          <a:xfrm>
            <a:off x="797099" y="4594353"/>
            <a:ext cx="2447925" cy="1885950"/>
          </a:xfrm>
          <a:prstGeom prst="rect">
            <a:avLst/>
          </a:prstGeom>
        </p:spPr>
      </p:pic>
      <p:pic>
        <p:nvPicPr>
          <p:cNvPr id="7" name="Picture 6" descr="States of Jersey Police - Crimestoppers">
            <a:extLst>
              <a:ext uri="{FF2B5EF4-FFF2-40B4-BE49-F238E27FC236}">
                <a16:creationId xmlns:a16="http://schemas.microsoft.com/office/drawing/2014/main" id="{11221A62-6ED3-4043-5FE6-CF8743FE3DB6}"/>
              </a:ext>
            </a:extLst>
          </p:cNvPr>
          <p:cNvPicPr>
            <a:picLocks noChangeAspect="1"/>
          </p:cNvPicPr>
          <p:nvPr/>
        </p:nvPicPr>
        <p:blipFill>
          <a:blip r:embed="rId11"/>
          <a:stretch>
            <a:fillRect/>
          </a:stretch>
        </p:blipFill>
        <p:spPr>
          <a:xfrm>
            <a:off x="4592208" y="4853373"/>
            <a:ext cx="3419475" cy="1352550"/>
          </a:xfrm>
          <a:prstGeom prst="rect">
            <a:avLst/>
          </a:prstGeom>
        </p:spPr>
      </p:pic>
    </p:spTree>
    <p:extLst>
      <p:ext uri="{BB962C8B-B14F-4D97-AF65-F5344CB8AC3E}">
        <p14:creationId xmlns:p14="http://schemas.microsoft.com/office/powerpoint/2010/main" val="55599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1A63D2-D163-4C15-BE45-8925424B926D}"/>
              </a:ext>
            </a:extLst>
          </p:cNvPr>
          <p:cNvSpPr txBox="1"/>
          <p:nvPr/>
        </p:nvSpPr>
        <p:spPr>
          <a:xfrm>
            <a:off x="323358" y="425777"/>
            <a:ext cx="10839450" cy="3136573"/>
          </a:xfrm>
          <a:prstGeom prst="rect">
            <a:avLst/>
          </a:prstGeom>
        </p:spPr>
        <p:txBody>
          <a:bodyPr vert="horz" lIns="91440" tIns="45720" rIns="91440" bIns="45720" rtlCol="0">
            <a:noAutofit/>
          </a:bodyPr>
          <a:lstStyle/>
          <a:p>
            <a:pPr>
              <a:spcBef>
                <a:spcPts val="1000"/>
              </a:spcBef>
              <a:buClr>
                <a:schemeClr val="accent1"/>
              </a:buClr>
              <a:buSzPct val="80000"/>
            </a:pPr>
            <a:r>
              <a:rPr lang="en-US" sz="4000" b="1" u="sng">
                <a:ea typeface="+mj-ea"/>
                <a:cs typeface="+mj-cs"/>
              </a:rPr>
              <a:t>Who are we and what do we do…</a:t>
            </a:r>
          </a:p>
          <a:p>
            <a:pPr marL="457200" indent="-457200">
              <a:spcBef>
                <a:spcPts val="1000"/>
              </a:spcBef>
              <a:buClr>
                <a:schemeClr val="accent1"/>
              </a:buClr>
              <a:buSzPct val="80000"/>
              <a:buFont typeface="Arial" panose="020B0604020202020204" pitchFamily="34" charset="0"/>
              <a:buChar char="•"/>
            </a:pPr>
            <a:endParaRPr lang="en-US" sz="3200" b="1">
              <a:solidFill>
                <a:schemeClr val="accent3">
                  <a:lumMod val="75000"/>
                </a:schemeClr>
              </a:solidFill>
              <a:ea typeface="+mj-ea"/>
              <a:cs typeface="+mj-cs"/>
            </a:endParaRPr>
          </a:p>
          <a:p>
            <a:pPr marL="457200" indent="-457200">
              <a:spcBef>
                <a:spcPts val="1000"/>
              </a:spcBef>
              <a:buClr>
                <a:schemeClr val="accent1"/>
              </a:buClr>
              <a:buSzPct val="80000"/>
              <a:buFont typeface="Arial" panose="020B0604020202020204" pitchFamily="34" charset="0"/>
              <a:buChar char="•"/>
            </a:pPr>
            <a:r>
              <a:rPr lang="en-US" sz="4400" b="1">
                <a:solidFill>
                  <a:schemeClr val="accent3">
                    <a:lumMod val="75000"/>
                  </a:schemeClr>
                </a:solidFill>
                <a:ea typeface="+mj-ea"/>
                <a:cs typeface="+mj-cs"/>
              </a:rPr>
              <a:t>ACE team</a:t>
            </a:r>
          </a:p>
          <a:p>
            <a:pPr marL="457200" indent="-457200">
              <a:spcBef>
                <a:spcPts val="1000"/>
              </a:spcBef>
              <a:buClr>
                <a:schemeClr val="accent1"/>
              </a:buClr>
              <a:buSzPct val="80000"/>
              <a:buFont typeface="Arial" panose="020B0604020202020204" pitchFamily="34" charset="0"/>
              <a:buChar char="•"/>
            </a:pPr>
            <a:r>
              <a:rPr lang="en-US" sz="4400" b="1">
                <a:solidFill>
                  <a:schemeClr val="accent3">
                    <a:lumMod val="75000"/>
                  </a:schemeClr>
                </a:solidFill>
                <a:ea typeface="+mj-ea"/>
                <a:cs typeface="+mj-cs"/>
              </a:rPr>
              <a:t>Willow</a:t>
            </a:r>
          </a:p>
        </p:txBody>
      </p:sp>
      <p:sp>
        <p:nvSpPr>
          <p:cNvPr id="17" name="TextBox 16">
            <a:extLst>
              <a:ext uri="{FF2B5EF4-FFF2-40B4-BE49-F238E27FC236}">
                <a16:creationId xmlns:a16="http://schemas.microsoft.com/office/drawing/2014/main" id="{01F254DF-8F8B-43C8-BC07-3D4B8B02C962}"/>
              </a:ext>
            </a:extLst>
          </p:cNvPr>
          <p:cNvSpPr txBox="1"/>
          <p:nvPr/>
        </p:nvSpPr>
        <p:spPr>
          <a:xfrm>
            <a:off x="9797464" y="1841098"/>
            <a:ext cx="1371600" cy="523220"/>
          </a:xfrm>
          <a:prstGeom prst="rect">
            <a:avLst/>
          </a:prstGeom>
          <a:noFill/>
        </p:spPr>
        <p:txBody>
          <a:bodyPr wrap="square" rtlCol="0">
            <a:spAutoFit/>
          </a:bodyPr>
          <a:lstStyle/>
          <a:p>
            <a:r>
              <a:rPr lang="en-GB" sz="2800" b="1"/>
              <a:t>Karen</a:t>
            </a:r>
          </a:p>
        </p:txBody>
      </p:sp>
      <p:sp>
        <p:nvSpPr>
          <p:cNvPr id="58" name="TextBox 57">
            <a:extLst>
              <a:ext uri="{FF2B5EF4-FFF2-40B4-BE49-F238E27FC236}">
                <a16:creationId xmlns:a16="http://schemas.microsoft.com/office/drawing/2014/main" id="{74B27476-2B5A-47D7-B450-AC9B2722951C}"/>
              </a:ext>
            </a:extLst>
          </p:cNvPr>
          <p:cNvSpPr txBox="1"/>
          <p:nvPr/>
        </p:nvSpPr>
        <p:spPr>
          <a:xfrm>
            <a:off x="5410200" y="4392286"/>
            <a:ext cx="1371600" cy="523220"/>
          </a:xfrm>
          <a:prstGeom prst="rect">
            <a:avLst/>
          </a:prstGeom>
          <a:noFill/>
        </p:spPr>
        <p:txBody>
          <a:bodyPr wrap="square" rtlCol="0">
            <a:spAutoFit/>
          </a:bodyPr>
          <a:lstStyle/>
          <a:p>
            <a:r>
              <a:rPr lang="en-GB" sz="2800" b="1"/>
              <a:t>Sam</a:t>
            </a:r>
          </a:p>
        </p:txBody>
      </p:sp>
      <p:sp>
        <p:nvSpPr>
          <p:cNvPr id="19" name="Rectangle 1">
            <a:extLst>
              <a:ext uri="{FF2B5EF4-FFF2-40B4-BE49-F238E27FC236}">
                <a16:creationId xmlns:a16="http://schemas.microsoft.com/office/drawing/2014/main" id="{E2260F35-DE1C-465D-9656-1903F4CAE5A2}"/>
              </a:ext>
            </a:extLst>
          </p:cNvPr>
          <p:cNvSpPr>
            <a:spLocks noChangeArrowheads="1"/>
          </p:cNvSpPr>
          <p:nvPr/>
        </p:nvSpPr>
        <p:spPr bwMode="auto">
          <a:xfrm>
            <a:off x="403233" y="4029382"/>
            <a:ext cx="4683117"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202124"/>
                </a:solidFill>
                <a:effectLst/>
                <a:latin typeface="Google Sans"/>
                <a:cs typeface="Arial" panose="020B0604020202020204" pitchFamily="34" charset="0"/>
              </a:rPr>
              <a:t>adolescent</a:t>
            </a:r>
            <a:r>
              <a:rPr lang="en-US" altLang="en-US" sz="2800">
                <a:solidFill>
                  <a:srgbClr val="1A0DAB"/>
                </a:solidFill>
                <a:cs typeface="Arial" panose="020B0604020202020204" pitchFamily="34" charset="0"/>
              </a:rPr>
              <a:t>     </a:t>
            </a:r>
            <a:endParaRPr kumimoji="0" lang="en-US" altLang="en-US" sz="2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a:ln>
                  <a:noFill/>
                </a:ln>
                <a:solidFill>
                  <a:srgbClr val="70757A"/>
                </a:solidFill>
                <a:effectLst/>
                <a:latin typeface="Arial" panose="020B0604020202020204" pitchFamily="34" charset="0"/>
                <a:cs typeface="Arial" panose="020B0604020202020204" pitchFamily="34" charset="0"/>
              </a:rPr>
              <a:t>adjective</a:t>
            </a:r>
            <a:endParaRPr kumimoji="0" lang="en-US" altLang="en-US" sz="2800" b="0" i="0" u="none" strike="noStrike" cap="none" normalizeH="0" baseline="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a:ln>
                  <a:noFill/>
                </a:ln>
                <a:solidFill>
                  <a:srgbClr val="202124"/>
                </a:solidFill>
                <a:effectLst/>
                <a:latin typeface="Arial" panose="020B0604020202020204" pitchFamily="34" charset="0"/>
                <a:cs typeface="Arial" panose="020B0604020202020204" pitchFamily="34" charset="0"/>
              </a:rPr>
              <a:t>(of a young person) in the process of developing from a child into an adult.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AutoShape 2">
            <a:hlinkClick r:id="rId2"/>
            <a:extLst>
              <a:ext uri="{FF2B5EF4-FFF2-40B4-BE49-F238E27FC236}">
                <a16:creationId xmlns:a16="http://schemas.microsoft.com/office/drawing/2014/main" id="{83469F2C-7968-446E-AE14-C602E85A5A09}"/>
              </a:ext>
            </a:extLst>
          </p:cNvPr>
          <p:cNvSpPr>
            <a:spLocks noChangeAspect="1" noChangeArrowheads="1"/>
          </p:cNvSpPr>
          <p:nvPr/>
        </p:nvSpPr>
        <p:spPr bwMode="auto">
          <a:xfrm>
            <a:off x="1012825" y="524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a16="http://schemas.microsoft.com/office/drawing/2014/main" id="{6D8CE632-D2D2-47E8-A07E-39704861C527}"/>
              </a:ext>
            </a:extLst>
          </p:cNvPr>
          <p:cNvSpPr txBox="1"/>
          <p:nvPr/>
        </p:nvSpPr>
        <p:spPr>
          <a:xfrm>
            <a:off x="9510136" y="4310243"/>
            <a:ext cx="1371600" cy="523220"/>
          </a:xfrm>
          <a:prstGeom prst="rect">
            <a:avLst/>
          </a:prstGeom>
          <a:noFill/>
        </p:spPr>
        <p:txBody>
          <a:bodyPr wrap="square" rtlCol="0">
            <a:spAutoFit/>
          </a:bodyPr>
          <a:lstStyle/>
          <a:p>
            <a:r>
              <a:rPr lang="en-GB" sz="2800" b="1"/>
              <a:t>Zoe</a:t>
            </a:r>
          </a:p>
        </p:txBody>
      </p:sp>
      <p:sp>
        <p:nvSpPr>
          <p:cNvPr id="3" name="TextBox 2">
            <a:extLst>
              <a:ext uri="{FF2B5EF4-FFF2-40B4-BE49-F238E27FC236}">
                <a16:creationId xmlns:a16="http://schemas.microsoft.com/office/drawing/2014/main" id="{679ED72F-E25E-CBF3-EEF3-36727E631278}"/>
              </a:ext>
            </a:extLst>
          </p:cNvPr>
          <p:cNvSpPr txBox="1"/>
          <p:nvPr/>
        </p:nvSpPr>
        <p:spPr>
          <a:xfrm>
            <a:off x="5343525" y="2927513"/>
            <a:ext cx="5467350" cy="523220"/>
          </a:xfrm>
          <a:prstGeom prst="rect">
            <a:avLst/>
          </a:prstGeom>
          <a:noFill/>
        </p:spPr>
        <p:txBody>
          <a:bodyPr wrap="square" rtlCol="0">
            <a:spAutoFit/>
          </a:bodyPr>
          <a:lstStyle/>
          <a:p>
            <a:r>
              <a:rPr lang="en-GB" sz="2800" b="1" u="sng"/>
              <a:t>Child Exploitation Practitioners</a:t>
            </a:r>
          </a:p>
        </p:txBody>
      </p:sp>
      <p:cxnSp>
        <p:nvCxnSpPr>
          <p:cNvPr id="10" name="Straight Arrow Connector 9">
            <a:extLst>
              <a:ext uri="{FF2B5EF4-FFF2-40B4-BE49-F238E27FC236}">
                <a16:creationId xmlns:a16="http://schemas.microsoft.com/office/drawing/2014/main" id="{D053C315-EC2A-9E87-0E10-8FF565B7AF0D}"/>
              </a:ext>
            </a:extLst>
          </p:cNvPr>
          <p:cNvCxnSpPr>
            <a:cxnSpLocks/>
          </p:cNvCxnSpPr>
          <p:nvPr/>
        </p:nvCxnSpPr>
        <p:spPr>
          <a:xfrm flipV="1">
            <a:off x="9295597" y="2105253"/>
            <a:ext cx="490207" cy="7060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74F113-4BF9-45E7-5A20-5496FE8F4BEF}"/>
              </a:ext>
            </a:extLst>
          </p:cNvPr>
          <p:cNvCxnSpPr/>
          <p:nvPr/>
        </p:nvCxnSpPr>
        <p:spPr>
          <a:xfrm flipH="1" flipV="1">
            <a:off x="6096000" y="2160997"/>
            <a:ext cx="1885950" cy="6811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4C0FB55-B417-E6B3-EC38-ECCE0AFEC753}"/>
              </a:ext>
            </a:extLst>
          </p:cNvPr>
          <p:cNvCxnSpPr>
            <a:cxnSpLocks/>
          </p:cNvCxnSpPr>
          <p:nvPr/>
        </p:nvCxnSpPr>
        <p:spPr>
          <a:xfrm flipV="1">
            <a:off x="8436768" y="965586"/>
            <a:ext cx="826293" cy="176332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9E4692-90BB-A0C1-CEBB-FF22BE42258B}"/>
              </a:ext>
            </a:extLst>
          </p:cNvPr>
          <p:cNvCxnSpPr>
            <a:cxnSpLocks/>
          </p:cNvCxnSpPr>
          <p:nvPr/>
        </p:nvCxnSpPr>
        <p:spPr>
          <a:xfrm>
            <a:off x="8791102" y="3647750"/>
            <a:ext cx="851581" cy="57139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9F6DCE5-1EE5-37D9-30A6-3FABE389A21A}"/>
              </a:ext>
            </a:extLst>
          </p:cNvPr>
          <p:cNvSpPr txBox="1"/>
          <p:nvPr/>
        </p:nvSpPr>
        <p:spPr>
          <a:xfrm>
            <a:off x="5274010" y="1509247"/>
            <a:ext cx="274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t>Ellen</a:t>
            </a:r>
          </a:p>
        </p:txBody>
      </p:sp>
      <p:cxnSp>
        <p:nvCxnSpPr>
          <p:cNvPr id="5" name="Straight Arrow Connector 4">
            <a:extLst>
              <a:ext uri="{FF2B5EF4-FFF2-40B4-BE49-F238E27FC236}">
                <a16:creationId xmlns:a16="http://schemas.microsoft.com/office/drawing/2014/main" id="{BD290920-9F81-0D91-F7D8-2C3FB148594E}"/>
              </a:ext>
            </a:extLst>
          </p:cNvPr>
          <p:cNvCxnSpPr>
            <a:cxnSpLocks/>
          </p:cNvCxnSpPr>
          <p:nvPr/>
        </p:nvCxnSpPr>
        <p:spPr>
          <a:xfrm flipH="1">
            <a:off x="6238874" y="3705224"/>
            <a:ext cx="1019175" cy="82033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24C04E0-32DB-9D70-AB2A-EF71C1E34129}"/>
              </a:ext>
            </a:extLst>
          </p:cNvPr>
          <p:cNvSpPr txBox="1"/>
          <p:nvPr/>
        </p:nvSpPr>
        <p:spPr>
          <a:xfrm>
            <a:off x="9201150" y="68818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t>Charlotte</a:t>
            </a:r>
            <a:endParaRPr lang="en-GB" sz="2400"/>
          </a:p>
        </p:txBody>
      </p:sp>
    </p:spTree>
    <p:extLst>
      <p:ext uri="{BB962C8B-B14F-4D97-AF65-F5344CB8AC3E}">
        <p14:creationId xmlns:p14="http://schemas.microsoft.com/office/powerpoint/2010/main" val="400231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FA8C-5A65-4B4B-AA72-262C35DB0B37}"/>
              </a:ext>
            </a:extLst>
          </p:cNvPr>
          <p:cNvSpPr>
            <a:spLocks noGrp="1"/>
          </p:cNvSpPr>
          <p:nvPr>
            <p:ph type="ctrTitle"/>
          </p:nvPr>
        </p:nvSpPr>
        <p:spPr>
          <a:xfrm>
            <a:off x="514989" y="3211081"/>
            <a:ext cx="10557476" cy="3641308"/>
          </a:xfrm>
        </p:spPr>
        <p:txBody>
          <a:bodyPr>
            <a:normAutofit/>
          </a:bodyPr>
          <a:lstStyle/>
          <a:p>
            <a:pPr algn="ctr"/>
            <a:r>
              <a:rPr lang="en-GB" sz="4900" b="1" u="sng">
                <a:solidFill>
                  <a:schemeClr val="tx1"/>
                </a:solidFill>
              </a:rPr>
              <a:t>REMEMBER!! Take care of yourselves</a:t>
            </a:r>
            <a:br>
              <a:rPr lang="en-GB" sz="3600" b="0" i="0">
                <a:solidFill>
                  <a:schemeClr val="accent3">
                    <a:lumMod val="60000"/>
                    <a:lumOff val="40000"/>
                  </a:schemeClr>
                </a:solidFill>
                <a:effectLst/>
              </a:rPr>
            </a:br>
            <a:br>
              <a:rPr lang="en-GB" sz="3600" b="0" i="0">
                <a:solidFill>
                  <a:schemeClr val="accent3">
                    <a:lumMod val="60000"/>
                    <a:lumOff val="40000"/>
                  </a:schemeClr>
                </a:solidFill>
                <a:effectLst/>
              </a:rPr>
            </a:br>
            <a:endParaRPr lang="en-GB">
              <a:latin typeface="arial"/>
              <a:cs typeface="arial"/>
            </a:endParaRPr>
          </a:p>
        </p:txBody>
      </p:sp>
      <p:sp>
        <p:nvSpPr>
          <p:cNvPr id="3" name="Subtitle 2">
            <a:extLst>
              <a:ext uri="{FF2B5EF4-FFF2-40B4-BE49-F238E27FC236}">
                <a16:creationId xmlns:a16="http://schemas.microsoft.com/office/drawing/2014/main" id="{8652CCA0-CB91-4A98-8118-5E4934FDB9BB}"/>
              </a:ext>
            </a:extLst>
          </p:cNvPr>
          <p:cNvSpPr>
            <a:spLocks noGrp="1"/>
          </p:cNvSpPr>
          <p:nvPr>
            <p:ph type="subTitle" idx="1"/>
          </p:nvPr>
        </p:nvSpPr>
        <p:spPr>
          <a:xfrm>
            <a:off x="519282" y="2025481"/>
            <a:ext cx="13307389" cy="3679060"/>
          </a:xfrm>
        </p:spPr>
        <p:txBody>
          <a:bodyPr>
            <a:normAutofit/>
          </a:bodyPr>
          <a:lstStyle/>
          <a:p>
            <a:endParaRPr lang="en-GB"/>
          </a:p>
        </p:txBody>
      </p:sp>
      <p:pic>
        <p:nvPicPr>
          <p:cNvPr id="4" name="Picture 3" descr="Welcome to Bath &amp; North East Somerset Council | beta.bathes.gov.uk">
            <a:extLst>
              <a:ext uri="{FF2B5EF4-FFF2-40B4-BE49-F238E27FC236}">
                <a16:creationId xmlns:a16="http://schemas.microsoft.com/office/drawing/2014/main" id="{91F0BBEF-CA7F-4918-8E1F-76B053A99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52627" y="5230787"/>
            <a:ext cx="1905770" cy="97759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8" descr="A yellow and red triangle sign with a black exclamation mark&#10;&#10;Description automatically generated">
            <a:extLst>
              <a:ext uri="{FF2B5EF4-FFF2-40B4-BE49-F238E27FC236}">
                <a16:creationId xmlns:a16="http://schemas.microsoft.com/office/drawing/2014/main" id="{7F8C9A2B-DCC3-814A-7B31-51BDD97964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3839996" y="2419"/>
            <a:ext cx="3892804" cy="3458108"/>
          </a:xfrm>
          <a:prstGeom prst="rect">
            <a:avLst/>
          </a:prstGeom>
        </p:spPr>
      </p:pic>
      <p:sp>
        <p:nvSpPr>
          <p:cNvPr id="10" name="TextBox 9">
            <a:extLst>
              <a:ext uri="{FF2B5EF4-FFF2-40B4-BE49-F238E27FC236}">
                <a16:creationId xmlns:a16="http://schemas.microsoft.com/office/drawing/2014/main" id="{770DDB9E-8F0C-B338-29D4-859966A86200}"/>
              </a:ext>
            </a:extLst>
          </p:cNvPr>
          <p:cNvSpPr txBox="1"/>
          <p:nvPr/>
        </p:nvSpPr>
        <p:spPr>
          <a:xfrm flipH="1">
            <a:off x="9956037" y="6979400"/>
            <a:ext cx="96590" cy="6463308"/>
          </a:xfrm>
          <a:prstGeom prst="rect">
            <a:avLst/>
          </a:prstGeom>
          <a:noFill/>
        </p:spPr>
        <p:txBody>
          <a:bodyPr wrap="square" rtlCol="0">
            <a:spAutoFit/>
          </a:bodyPr>
          <a:lstStyle/>
          <a:p>
            <a:r>
              <a:rPr lang="en-GB" sz="900">
                <a:hlinkClick r:id="rId4" tooltip="https://www.mediawiki.org/wiki/File:Warning_icon.svg"/>
              </a:rPr>
              <a:t>This Photo</a:t>
            </a:r>
            <a:r>
              <a:rPr lang="en-GB" sz="900"/>
              <a:t> by Unknown Author is licensed under </a:t>
            </a:r>
            <a:r>
              <a:rPr lang="en-GB" sz="900">
                <a:hlinkClick r:id="rId5" tooltip="https://creativecommons.org/licenses/by-sa/3.0/"/>
              </a:rPr>
              <a:t>CC BY-SA</a:t>
            </a:r>
            <a:endParaRPr lang="en-GB" sz="900"/>
          </a:p>
        </p:txBody>
      </p:sp>
      <p:pic>
        <p:nvPicPr>
          <p:cNvPr id="12" name="Picture 11" descr="A rainbow colored heart on a black background&#10;&#10;Description automatically generated">
            <a:extLst>
              <a:ext uri="{FF2B5EF4-FFF2-40B4-BE49-F238E27FC236}">
                <a16:creationId xmlns:a16="http://schemas.microsoft.com/office/drawing/2014/main" id="{F07382A8-BBB8-FEDA-9A7B-8D0F428A954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46413" y="5035720"/>
            <a:ext cx="2081349" cy="2081349"/>
          </a:xfrm>
          <a:prstGeom prst="rect">
            <a:avLst/>
          </a:prstGeom>
        </p:spPr>
      </p:pic>
    </p:spTree>
    <p:extLst>
      <p:ext uri="{BB962C8B-B14F-4D97-AF65-F5344CB8AC3E}">
        <p14:creationId xmlns:p14="http://schemas.microsoft.com/office/powerpoint/2010/main" val="2309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FA8C-5A65-4B4B-AA72-262C35DB0B37}"/>
              </a:ext>
            </a:extLst>
          </p:cNvPr>
          <p:cNvSpPr>
            <a:spLocks noGrp="1"/>
          </p:cNvSpPr>
          <p:nvPr>
            <p:ph type="ctrTitle"/>
          </p:nvPr>
        </p:nvSpPr>
        <p:spPr>
          <a:xfrm>
            <a:off x="823757" y="-360171"/>
            <a:ext cx="10557476" cy="3641308"/>
          </a:xfrm>
        </p:spPr>
        <p:txBody>
          <a:bodyPr>
            <a:normAutofit/>
          </a:bodyPr>
          <a:lstStyle/>
          <a:p>
            <a:r>
              <a:rPr lang="en-GB" sz="4900" b="1" i="0" u="sng">
                <a:solidFill>
                  <a:schemeClr val="tx1"/>
                </a:solidFill>
                <a:effectLst/>
              </a:rPr>
              <a:t>What does </a:t>
            </a:r>
            <a:r>
              <a:rPr lang="en-GB" sz="4900" b="1" i="1" u="sng">
                <a:solidFill>
                  <a:schemeClr val="tx1"/>
                </a:solidFill>
              </a:rPr>
              <a:t>"</a:t>
            </a:r>
            <a:r>
              <a:rPr lang="en-GB" sz="4900" b="1" i="1" u="sng">
                <a:solidFill>
                  <a:schemeClr val="tx1"/>
                </a:solidFill>
                <a:effectLst/>
              </a:rPr>
              <a:t>exploitation</a:t>
            </a:r>
            <a:r>
              <a:rPr lang="en-GB" sz="4900" b="1" u="sng">
                <a:solidFill>
                  <a:schemeClr val="tx1"/>
                </a:solidFill>
              </a:rPr>
              <a:t>"</a:t>
            </a:r>
            <a:r>
              <a:rPr lang="en-GB" sz="4900" b="1" i="0" u="sng">
                <a:solidFill>
                  <a:schemeClr val="tx1"/>
                </a:solidFill>
                <a:effectLst/>
              </a:rPr>
              <a:t> mean?</a:t>
            </a:r>
            <a:br>
              <a:rPr lang="en-GB" sz="3600" b="0" i="0">
                <a:solidFill>
                  <a:schemeClr val="accent3">
                    <a:lumMod val="60000"/>
                    <a:lumOff val="40000"/>
                  </a:schemeClr>
                </a:solidFill>
                <a:effectLst/>
              </a:rPr>
            </a:br>
            <a:br>
              <a:rPr lang="en-GB" sz="3600" b="0" i="0">
                <a:solidFill>
                  <a:schemeClr val="accent3">
                    <a:lumMod val="60000"/>
                    <a:lumOff val="40000"/>
                  </a:schemeClr>
                </a:solidFill>
                <a:effectLst/>
              </a:rPr>
            </a:br>
            <a:endParaRPr lang="en-GB">
              <a:latin typeface="arial"/>
            </a:endParaRPr>
          </a:p>
        </p:txBody>
      </p:sp>
      <p:sp>
        <p:nvSpPr>
          <p:cNvPr id="3" name="Subtitle 2">
            <a:extLst>
              <a:ext uri="{FF2B5EF4-FFF2-40B4-BE49-F238E27FC236}">
                <a16:creationId xmlns:a16="http://schemas.microsoft.com/office/drawing/2014/main" id="{8652CCA0-CB91-4A98-8118-5E4934FDB9BB}"/>
              </a:ext>
            </a:extLst>
          </p:cNvPr>
          <p:cNvSpPr>
            <a:spLocks noGrp="1"/>
          </p:cNvSpPr>
          <p:nvPr>
            <p:ph type="subTitle" idx="1"/>
          </p:nvPr>
        </p:nvSpPr>
        <p:spPr>
          <a:xfrm>
            <a:off x="498757" y="1712033"/>
            <a:ext cx="11199100" cy="3529557"/>
          </a:xfrm>
        </p:spPr>
        <p:txBody>
          <a:bodyPr>
            <a:normAutofit/>
          </a:bodyPr>
          <a:lstStyle/>
          <a:p>
            <a:pPr algn="ctr"/>
            <a:r>
              <a:rPr lang="en-GB" sz="3600" baseline="0">
                <a:solidFill>
                  <a:srgbClr val="F5AF7C"/>
                </a:solidFill>
                <a:latin typeface="Century Gothic"/>
              </a:rPr>
              <a:t>to take </a:t>
            </a:r>
            <a:r>
              <a:rPr lang="en-GB" sz="3600" b="1" u="sng" baseline="0">
                <a:solidFill>
                  <a:srgbClr val="FF0000"/>
                </a:solidFill>
                <a:latin typeface="Century Gothic"/>
              </a:rPr>
              <a:t>unfair</a:t>
            </a:r>
            <a:r>
              <a:rPr lang="en-GB" sz="3600" b="1" u="sng" baseline="0">
                <a:solidFill>
                  <a:srgbClr val="F5AF7C"/>
                </a:solidFill>
                <a:latin typeface="Century Gothic"/>
              </a:rPr>
              <a:t> </a:t>
            </a:r>
            <a:r>
              <a:rPr lang="en-GB" sz="3600" baseline="0">
                <a:solidFill>
                  <a:srgbClr val="F5AF7C"/>
                </a:solidFill>
                <a:latin typeface="Century Gothic"/>
              </a:rPr>
              <a:t>advantage of someone, to </a:t>
            </a:r>
            <a:r>
              <a:rPr lang="en-GB" sz="3600" b="1" u="sng" baseline="0">
                <a:solidFill>
                  <a:srgbClr val="FF0000"/>
                </a:solidFill>
                <a:latin typeface="Century Gothic"/>
              </a:rPr>
              <a:t>encourage</a:t>
            </a:r>
            <a:r>
              <a:rPr lang="en-GB" sz="3600" b="1" u="sng">
                <a:solidFill>
                  <a:srgbClr val="FF0000"/>
                </a:solidFill>
                <a:latin typeface="Century Gothic"/>
              </a:rPr>
              <a:t>/FORCE</a:t>
            </a:r>
            <a:r>
              <a:rPr lang="en-GB" sz="3600" baseline="0">
                <a:solidFill>
                  <a:srgbClr val="F5AF7C"/>
                </a:solidFill>
                <a:latin typeface="Century Gothic"/>
              </a:rPr>
              <a:t> them to do what they want</a:t>
            </a:r>
            <a:r>
              <a:rPr lang="en-GB" sz="3600">
                <a:solidFill>
                  <a:srgbClr val="F5AF7C"/>
                </a:solidFill>
                <a:latin typeface="Century Gothic"/>
              </a:rPr>
              <a:t>.</a:t>
            </a:r>
            <a:r>
              <a:rPr lang="en-GB" sz="3600" baseline="0">
                <a:solidFill>
                  <a:srgbClr val="F5AF7C"/>
                </a:solidFill>
                <a:latin typeface="Century Gothic"/>
              </a:rPr>
              <a:t> </a:t>
            </a:r>
            <a:endParaRPr lang="en-GB" sz="3600" i="1">
              <a:solidFill>
                <a:srgbClr val="F5AF7C"/>
              </a:solidFill>
              <a:latin typeface="Century Gothic"/>
            </a:endParaRPr>
          </a:p>
          <a:p>
            <a:pPr algn="ctr"/>
            <a:r>
              <a:rPr lang="en-GB" sz="3600" baseline="0">
                <a:solidFill>
                  <a:srgbClr val="F5AF7C"/>
                </a:solidFill>
                <a:latin typeface="Century Gothic"/>
              </a:rPr>
              <a:t>to </a:t>
            </a:r>
            <a:r>
              <a:rPr lang="en-GB" sz="3600" b="1" u="sng">
                <a:solidFill>
                  <a:srgbClr val="FF0000"/>
                </a:solidFill>
                <a:latin typeface="Century Gothic"/>
              </a:rPr>
              <a:t>manipulate or trick </a:t>
            </a:r>
            <a:r>
              <a:rPr lang="en-GB" sz="3600" baseline="0">
                <a:solidFill>
                  <a:srgbClr val="F5AF7C"/>
                </a:solidFill>
                <a:latin typeface="Century Gothic"/>
              </a:rPr>
              <a:t>someone, </a:t>
            </a:r>
            <a:r>
              <a:rPr lang="en-GB" sz="3600">
                <a:solidFill>
                  <a:srgbClr val="F5AF7C"/>
                </a:solidFill>
                <a:latin typeface="Century Gothic"/>
              </a:rPr>
              <a:t>OFTEN USING A </a:t>
            </a:r>
            <a:r>
              <a:rPr lang="en-GB" sz="3600" b="1" u="sng">
                <a:solidFill>
                  <a:srgbClr val="FF0000"/>
                </a:solidFill>
                <a:latin typeface="Century Gothic"/>
              </a:rPr>
              <a:t>power</a:t>
            </a:r>
            <a:r>
              <a:rPr lang="en-GB" sz="3600" b="1" u="sng" baseline="0">
                <a:solidFill>
                  <a:srgbClr val="FF0000"/>
                </a:solidFill>
                <a:latin typeface="Century Gothic"/>
              </a:rPr>
              <a:t> imbalance</a:t>
            </a:r>
            <a:r>
              <a:rPr lang="en-GB" sz="3600" baseline="0">
                <a:solidFill>
                  <a:srgbClr val="F5AF7C"/>
                </a:solidFill>
                <a:latin typeface="Century Gothic"/>
              </a:rPr>
              <a:t>.</a:t>
            </a:r>
            <a:endParaRPr lang="en-GB" sz="3600" i="1">
              <a:solidFill>
                <a:srgbClr val="F5AF7C"/>
              </a:solidFill>
              <a:latin typeface="Century Gothic"/>
            </a:endParaRPr>
          </a:p>
          <a:p>
            <a:endParaRPr lang="en-GB" sz="3200" i="1">
              <a:solidFill>
                <a:srgbClr val="FFFF00"/>
              </a:solidFill>
            </a:endParaRPr>
          </a:p>
        </p:txBody>
      </p:sp>
      <p:pic>
        <p:nvPicPr>
          <p:cNvPr id="4" name="Picture 3" descr="Welcome to Bath &amp; North East Somerset Council | beta.bathes.gov.uk">
            <a:extLst>
              <a:ext uri="{FF2B5EF4-FFF2-40B4-BE49-F238E27FC236}">
                <a16:creationId xmlns:a16="http://schemas.microsoft.com/office/drawing/2014/main" id="{91F0BBEF-CA7F-4918-8E1F-76B053A990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13175" y="5376924"/>
            <a:ext cx="2260674" cy="116548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5" descr="Everyday Feminism">
            <a:extLst>
              <a:ext uri="{FF2B5EF4-FFF2-40B4-BE49-F238E27FC236}">
                <a16:creationId xmlns:a16="http://schemas.microsoft.com/office/drawing/2014/main" id="{F770BC43-7F82-AB90-F3AC-3812607FED9A}"/>
              </a:ext>
            </a:extLst>
          </p:cNvPr>
          <p:cNvPicPr>
            <a:picLocks noChangeAspect="1"/>
          </p:cNvPicPr>
          <p:nvPr/>
        </p:nvPicPr>
        <p:blipFill>
          <a:blip r:embed="rId3"/>
          <a:stretch>
            <a:fillRect/>
          </a:stretch>
        </p:blipFill>
        <p:spPr>
          <a:xfrm>
            <a:off x="8290580" y="4682489"/>
            <a:ext cx="3413223" cy="1865183"/>
          </a:xfrm>
          <a:prstGeom prst="rect">
            <a:avLst/>
          </a:prstGeom>
        </p:spPr>
      </p:pic>
    </p:spTree>
    <p:extLst>
      <p:ext uri="{BB962C8B-B14F-4D97-AF65-F5344CB8AC3E}">
        <p14:creationId xmlns:p14="http://schemas.microsoft.com/office/powerpoint/2010/main" val="35839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C041B9-AA84-40CB-8695-A0330CF1C3FB}"/>
              </a:ext>
            </a:extLst>
          </p:cNvPr>
          <p:cNvSpPr txBox="1"/>
          <p:nvPr/>
        </p:nvSpPr>
        <p:spPr>
          <a:xfrm>
            <a:off x="1300970" y="352381"/>
            <a:ext cx="9533742" cy="4113512"/>
          </a:xfrm>
          <a:prstGeom prst="rect">
            <a:avLst/>
          </a:prstGeom>
        </p:spPr>
        <p:txBody>
          <a:bodyPr vert="horz" lIns="91440" tIns="45720" rIns="91440" bIns="45720" rtlCol="0" anchor="t">
            <a:noAutofit/>
          </a:bodyPr>
          <a:lstStyle/>
          <a:p>
            <a:pPr algn="ctr">
              <a:spcBef>
                <a:spcPts val="1000"/>
              </a:spcBef>
              <a:buClr>
                <a:schemeClr val="accent1"/>
              </a:buClr>
              <a:buSzPct val="80000"/>
            </a:pPr>
            <a:r>
              <a:rPr lang="en-US" sz="5400" b="1" u="sng">
                <a:latin typeface="+mj-lt"/>
                <a:ea typeface="+mj-ea"/>
                <a:cs typeface="+mj-cs"/>
              </a:rPr>
              <a:t>Examples of Exploitation: </a:t>
            </a:r>
          </a:p>
          <a:p>
            <a:pPr algn="ctr">
              <a:spcBef>
                <a:spcPts val="1000"/>
              </a:spcBef>
              <a:buClr>
                <a:schemeClr val="accent1"/>
              </a:buClr>
              <a:buSzPct val="80000"/>
            </a:pPr>
            <a:endParaRPr lang="en-US" sz="5400">
              <a:latin typeface="+mj-lt"/>
              <a:ea typeface="+mj-ea"/>
              <a:cs typeface="+mj-cs"/>
            </a:endParaRPr>
          </a:p>
        </p:txBody>
      </p:sp>
      <p:pic>
        <p:nvPicPr>
          <p:cNvPr id="3" name="Picture 2" descr="Human trafficking and slavery still ...">
            <a:extLst>
              <a:ext uri="{FF2B5EF4-FFF2-40B4-BE49-F238E27FC236}">
                <a16:creationId xmlns:a16="http://schemas.microsoft.com/office/drawing/2014/main" id="{E7DA8A71-2723-C818-46A0-38A349238C34}"/>
              </a:ext>
            </a:extLst>
          </p:cNvPr>
          <p:cNvPicPr>
            <a:picLocks noChangeAspect="1"/>
          </p:cNvPicPr>
          <p:nvPr/>
        </p:nvPicPr>
        <p:blipFill>
          <a:blip r:embed="rId2"/>
          <a:stretch>
            <a:fillRect/>
          </a:stretch>
        </p:blipFill>
        <p:spPr>
          <a:xfrm rot="-600000">
            <a:off x="429772" y="1617475"/>
            <a:ext cx="3547241" cy="1745045"/>
          </a:xfrm>
          <a:prstGeom prst="rect">
            <a:avLst/>
          </a:prstGeom>
        </p:spPr>
      </p:pic>
      <p:pic>
        <p:nvPicPr>
          <p:cNvPr id="4" name="Picture 3" descr="Gallagher, Krishnamoorthi Urge State ...">
            <a:extLst>
              <a:ext uri="{FF2B5EF4-FFF2-40B4-BE49-F238E27FC236}">
                <a16:creationId xmlns:a16="http://schemas.microsoft.com/office/drawing/2014/main" id="{EB21D88E-9484-F632-98D6-3539CDF599AB}"/>
              </a:ext>
            </a:extLst>
          </p:cNvPr>
          <p:cNvPicPr>
            <a:picLocks noChangeAspect="1"/>
          </p:cNvPicPr>
          <p:nvPr/>
        </p:nvPicPr>
        <p:blipFill>
          <a:blip r:embed="rId3"/>
          <a:stretch>
            <a:fillRect/>
          </a:stretch>
        </p:blipFill>
        <p:spPr>
          <a:xfrm>
            <a:off x="4844702" y="4299037"/>
            <a:ext cx="3389856" cy="1892473"/>
          </a:xfrm>
          <a:prstGeom prst="rect">
            <a:avLst/>
          </a:prstGeom>
        </p:spPr>
      </p:pic>
      <p:pic>
        <p:nvPicPr>
          <p:cNvPr id="5" name="Picture 4" descr="What is Forced Marriage? - Scotland's ...">
            <a:extLst>
              <a:ext uri="{FF2B5EF4-FFF2-40B4-BE49-F238E27FC236}">
                <a16:creationId xmlns:a16="http://schemas.microsoft.com/office/drawing/2014/main" id="{2773B6BB-4445-4E6D-3224-F467775ABF4B}"/>
              </a:ext>
            </a:extLst>
          </p:cNvPr>
          <p:cNvPicPr>
            <a:picLocks noChangeAspect="1"/>
          </p:cNvPicPr>
          <p:nvPr/>
        </p:nvPicPr>
        <p:blipFill>
          <a:blip r:embed="rId4"/>
          <a:stretch>
            <a:fillRect/>
          </a:stretch>
        </p:blipFill>
        <p:spPr>
          <a:xfrm>
            <a:off x="8362630" y="1385644"/>
            <a:ext cx="3143250" cy="1457325"/>
          </a:xfrm>
          <a:prstGeom prst="rect">
            <a:avLst/>
          </a:prstGeom>
        </p:spPr>
      </p:pic>
      <p:pic>
        <p:nvPicPr>
          <p:cNvPr id="6" name="Picture 5" descr="Forced Begging - MECPATHS">
            <a:extLst>
              <a:ext uri="{FF2B5EF4-FFF2-40B4-BE49-F238E27FC236}">
                <a16:creationId xmlns:a16="http://schemas.microsoft.com/office/drawing/2014/main" id="{9054FBC8-6951-FB08-E814-3B52ECB385CE}"/>
              </a:ext>
            </a:extLst>
          </p:cNvPr>
          <p:cNvPicPr>
            <a:picLocks noChangeAspect="1"/>
          </p:cNvPicPr>
          <p:nvPr/>
        </p:nvPicPr>
        <p:blipFill>
          <a:blip r:embed="rId5"/>
          <a:stretch>
            <a:fillRect/>
          </a:stretch>
        </p:blipFill>
        <p:spPr>
          <a:xfrm>
            <a:off x="481274" y="4296299"/>
            <a:ext cx="3776466" cy="1918830"/>
          </a:xfrm>
          <a:prstGeom prst="rect">
            <a:avLst/>
          </a:prstGeom>
        </p:spPr>
      </p:pic>
      <p:pic>
        <p:nvPicPr>
          <p:cNvPr id="8" name="Picture 4" descr="County lines' drug dealing gangs enlisting children as young as 11 to  expand trade">
            <a:extLst>
              <a:ext uri="{FF2B5EF4-FFF2-40B4-BE49-F238E27FC236}">
                <a16:creationId xmlns:a16="http://schemas.microsoft.com/office/drawing/2014/main" id="{C4F40318-16AD-72E2-0000-A46BFF5BC6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3267" y="1461190"/>
            <a:ext cx="3013329" cy="20681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echnology-Facilitated Child Sexual Exploitation and Abuse (CSEA): the  'Flaw in the Law' | In-Mind">
            <a:extLst>
              <a:ext uri="{FF2B5EF4-FFF2-40B4-BE49-F238E27FC236}">
                <a16:creationId xmlns:a16="http://schemas.microsoft.com/office/drawing/2014/main" id="{3A37D2F0-5920-8C55-B106-5F376D86CD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81428">
            <a:off x="8730240" y="3694106"/>
            <a:ext cx="2973388" cy="2381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2F51EC5-0D87-4759-A381-08D995394FF1}"/>
              </a:ext>
            </a:extLst>
          </p:cNvPr>
          <p:cNvSpPr txBox="1"/>
          <p:nvPr/>
        </p:nvSpPr>
        <p:spPr>
          <a:xfrm rot="21000000">
            <a:off x="1018214" y="3430749"/>
            <a:ext cx="34321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Human Trafficking</a:t>
            </a:r>
          </a:p>
        </p:txBody>
      </p:sp>
      <p:sp>
        <p:nvSpPr>
          <p:cNvPr id="9" name="TextBox 8">
            <a:extLst>
              <a:ext uri="{FF2B5EF4-FFF2-40B4-BE49-F238E27FC236}">
                <a16:creationId xmlns:a16="http://schemas.microsoft.com/office/drawing/2014/main" id="{50D08124-5D6F-82BB-055E-AE739F1CAACD}"/>
              </a:ext>
            </a:extLst>
          </p:cNvPr>
          <p:cNvSpPr txBox="1"/>
          <p:nvPr/>
        </p:nvSpPr>
        <p:spPr>
          <a:xfrm>
            <a:off x="1002470" y="6281506"/>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Forced Begging</a:t>
            </a:r>
          </a:p>
        </p:txBody>
      </p:sp>
      <p:sp>
        <p:nvSpPr>
          <p:cNvPr id="11" name="TextBox 10">
            <a:extLst>
              <a:ext uri="{FF2B5EF4-FFF2-40B4-BE49-F238E27FC236}">
                <a16:creationId xmlns:a16="http://schemas.microsoft.com/office/drawing/2014/main" id="{5AEAC145-4436-744D-9124-992B660C787F}"/>
              </a:ext>
            </a:extLst>
          </p:cNvPr>
          <p:cNvSpPr txBox="1"/>
          <p:nvPr/>
        </p:nvSpPr>
        <p:spPr>
          <a:xfrm>
            <a:off x="4730975" y="3660299"/>
            <a:ext cx="342169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Criminal Exploitation</a:t>
            </a:r>
          </a:p>
        </p:txBody>
      </p:sp>
      <p:sp>
        <p:nvSpPr>
          <p:cNvPr id="16" name="TextBox 15">
            <a:extLst>
              <a:ext uri="{FF2B5EF4-FFF2-40B4-BE49-F238E27FC236}">
                <a16:creationId xmlns:a16="http://schemas.microsoft.com/office/drawing/2014/main" id="{C33A8DA7-CB50-923E-D13F-499EFF134B06}"/>
              </a:ext>
            </a:extLst>
          </p:cNvPr>
          <p:cNvSpPr txBox="1"/>
          <p:nvPr/>
        </p:nvSpPr>
        <p:spPr>
          <a:xfrm>
            <a:off x="5169131" y="6208397"/>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Forced Labour</a:t>
            </a:r>
          </a:p>
        </p:txBody>
      </p:sp>
      <p:sp>
        <p:nvSpPr>
          <p:cNvPr id="17" name="TextBox 16">
            <a:extLst>
              <a:ext uri="{FF2B5EF4-FFF2-40B4-BE49-F238E27FC236}">
                <a16:creationId xmlns:a16="http://schemas.microsoft.com/office/drawing/2014/main" id="{F49DE9AE-316D-0465-2D83-068E7B034417}"/>
              </a:ext>
            </a:extLst>
          </p:cNvPr>
          <p:cNvSpPr txBox="1"/>
          <p:nvPr/>
        </p:nvSpPr>
        <p:spPr>
          <a:xfrm>
            <a:off x="8563232" y="2950169"/>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Forced Marriage</a:t>
            </a:r>
          </a:p>
        </p:txBody>
      </p:sp>
      <p:sp>
        <p:nvSpPr>
          <p:cNvPr id="18" name="TextBox 17">
            <a:extLst>
              <a:ext uri="{FF2B5EF4-FFF2-40B4-BE49-F238E27FC236}">
                <a16:creationId xmlns:a16="http://schemas.microsoft.com/office/drawing/2014/main" id="{AE5A3131-B352-514F-604E-96D80885E57C}"/>
              </a:ext>
            </a:extLst>
          </p:cNvPr>
          <p:cNvSpPr txBox="1"/>
          <p:nvPr/>
        </p:nvSpPr>
        <p:spPr>
          <a:xfrm rot="21180000">
            <a:off x="8958432" y="6084856"/>
            <a:ext cx="32129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Sexual Exploitation</a:t>
            </a:r>
          </a:p>
        </p:txBody>
      </p:sp>
    </p:spTree>
    <p:extLst>
      <p:ext uri="{BB962C8B-B14F-4D97-AF65-F5344CB8AC3E}">
        <p14:creationId xmlns:p14="http://schemas.microsoft.com/office/powerpoint/2010/main" val="12548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3C66F8-2C71-46B4-8A73-CF1BBDA5FCE3}"/>
              </a:ext>
            </a:extLst>
          </p:cNvPr>
          <p:cNvSpPr txBox="1"/>
          <p:nvPr/>
        </p:nvSpPr>
        <p:spPr>
          <a:xfrm>
            <a:off x="890559" y="1905506"/>
            <a:ext cx="7620000" cy="3046988"/>
          </a:xfrm>
          <a:prstGeom prst="rect">
            <a:avLst/>
          </a:prstGeom>
          <a:noFill/>
        </p:spPr>
        <p:txBody>
          <a:bodyPr wrap="square">
            <a:spAutoFit/>
          </a:bodyPr>
          <a:lstStyle/>
          <a:p>
            <a:r>
              <a:rPr lang="en-GB" sz="3200" b="1" i="0">
                <a:solidFill>
                  <a:schemeClr val="accent3">
                    <a:lumMod val="60000"/>
                    <a:lumOff val="40000"/>
                  </a:schemeClr>
                </a:solidFill>
                <a:effectLst/>
                <a:latin typeface="Century Gothic" panose="020B0502020202020204" pitchFamily="34" charset="0"/>
              </a:rPr>
              <a:t>Grooming is when someone builds a relationship, trust and an emotional connection with a child or young person so they can manipulate, exploit and abuse them. This can happen in person or online.</a:t>
            </a:r>
            <a:endParaRPr lang="en-GB" sz="3200">
              <a:solidFill>
                <a:schemeClr val="accent3">
                  <a:lumMod val="60000"/>
                  <a:lumOff val="40000"/>
                </a:schemeClr>
              </a:solidFill>
              <a:latin typeface="Century Gothic" panose="020B0502020202020204" pitchFamily="34" charset="0"/>
            </a:endParaRPr>
          </a:p>
        </p:txBody>
      </p:sp>
      <p:pic>
        <p:nvPicPr>
          <p:cNvPr id="4" name="Picture 3" descr="Welcome to Bath &amp; North East Somerset Council | beta.bathes.gov.uk">
            <a:extLst>
              <a:ext uri="{FF2B5EF4-FFF2-40B4-BE49-F238E27FC236}">
                <a16:creationId xmlns:a16="http://schemas.microsoft.com/office/drawing/2014/main" id="{70BEC309-0316-4170-976B-0468950D5A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43893" y="4770119"/>
            <a:ext cx="3286596" cy="172811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C74EB4-17E7-447E-AB3B-2F4A2001FB80}"/>
              </a:ext>
            </a:extLst>
          </p:cNvPr>
          <p:cNvSpPr txBox="1"/>
          <p:nvPr/>
        </p:nvSpPr>
        <p:spPr>
          <a:xfrm>
            <a:off x="1391007" y="274430"/>
            <a:ext cx="9401431" cy="1446550"/>
          </a:xfrm>
          <a:prstGeom prst="rect">
            <a:avLst/>
          </a:prstGeom>
          <a:noFill/>
        </p:spPr>
        <p:txBody>
          <a:bodyPr wrap="square" lIns="91440" tIns="45720" rIns="91440" bIns="45720" rtlCol="0" anchor="t">
            <a:spAutoFit/>
          </a:bodyPr>
          <a:lstStyle/>
          <a:p>
            <a:pPr algn="ctr"/>
            <a:r>
              <a:rPr lang="en-GB" sz="4400" b="1" u="sng"/>
              <a:t>Child Sexual Exploitation and GROOMING…What is it?</a:t>
            </a:r>
            <a:endParaRPr lang="en-US"/>
          </a:p>
        </p:txBody>
      </p:sp>
      <p:sp>
        <p:nvSpPr>
          <p:cNvPr id="5" name="Rectangle 4">
            <a:extLst>
              <a:ext uri="{FF2B5EF4-FFF2-40B4-BE49-F238E27FC236}">
                <a16:creationId xmlns:a16="http://schemas.microsoft.com/office/drawing/2014/main" id="{60C2DE9E-DF6E-4520-8C07-7D02DBD4382B}"/>
              </a:ext>
            </a:extLst>
          </p:cNvPr>
          <p:cNvSpPr/>
          <p:nvPr/>
        </p:nvSpPr>
        <p:spPr>
          <a:xfrm>
            <a:off x="591164" y="1907280"/>
            <a:ext cx="7915275" cy="3600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E831016-1EF8-4234-9582-46C5E7AD4C3B}"/>
              </a:ext>
            </a:extLst>
          </p:cNvPr>
          <p:cNvSpPr txBox="1"/>
          <p:nvPr/>
        </p:nvSpPr>
        <p:spPr>
          <a:xfrm>
            <a:off x="594639" y="5516463"/>
            <a:ext cx="7291416" cy="1200329"/>
          </a:xfrm>
          <a:prstGeom prst="rect">
            <a:avLst/>
          </a:prstGeom>
          <a:noFill/>
        </p:spPr>
        <p:txBody>
          <a:bodyPr wrap="square">
            <a:spAutoFit/>
          </a:bodyPr>
          <a:lstStyle/>
          <a:p>
            <a:r>
              <a:rPr lang="en-GB" sz="2400" b="1" i="1" u="sng">
                <a:solidFill>
                  <a:schemeClr val="accent1"/>
                </a:solidFill>
                <a:effectLst/>
                <a:latin typeface="+mj-lt"/>
              </a:rPr>
              <a:t>Child sexual exploitation does not always involve physical contact; it can also </a:t>
            </a:r>
            <a:r>
              <a:rPr lang="en-GB" sz="2400" b="1" i="1" u="sng">
                <a:solidFill>
                  <a:schemeClr val="accent1"/>
                </a:solidFill>
                <a:latin typeface="+mj-lt"/>
              </a:rPr>
              <a:t>happen </a:t>
            </a:r>
            <a:r>
              <a:rPr lang="en-GB" sz="2400" b="1" i="1" u="sng">
                <a:solidFill>
                  <a:schemeClr val="accent1"/>
                </a:solidFill>
                <a:effectLst/>
                <a:latin typeface="+mj-lt"/>
              </a:rPr>
              <a:t>through the use of technology</a:t>
            </a:r>
            <a:endParaRPr lang="en-GB" sz="2400" b="1" u="sng">
              <a:solidFill>
                <a:schemeClr val="accent1"/>
              </a:solidFill>
              <a:latin typeface="+mj-lt"/>
            </a:endParaRPr>
          </a:p>
        </p:txBody>
      </p:sp>
    </p:spTree>
    <p:extLst>
      <p:ext uri="{BB962C8B-B14F-4D97-AF65-F5344CB8AC3E}">
        <p14:creationId xmlns:p14="http://schemas.microsoft.com/office/powerpoint/2010/main" val="11114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venting AI-generated nude photos ...">
            <a:extLst>
              <a:ext uri="{FF2B5EF4-FFF2-40B4-BE49-F238E27FC236}">
                <a16:creationId xmlns:a16="http://schemas.microsoft.com/office/drawing/2014/main" id="{C2620FBF-985C-9139-A748-B3D35BE31418}"/>
              </a:ext>
            </a:extLst>
          </p:cNvPr>
          <p:cNvPicPr>
            <a:picLocks noChangeAspect="1"/>
          </p:cNvPicPr>
          <p:nvPr/>
        </p:nvPicPr>
        <p:blipFill>
          <a:blip r:embed="rId2"/>
          <a:stretch>
            <a:fillRect/>
          </a:stretch>
        </p:blipFill>
        <p:spPr>
          <a:xfrm>
            <a:off x="759417" y="785623"/>
            <a:ext cx="3311470" cy="1851295"/>
          </a:xfrm>
          <a:prstGeom prst="rect">
            <a:avLst/>
          </a:prstGeom>
        </p:spPr>
      </p:pic>
      <p:pic>
        <p:nvPicPr>
          <p:cNvPr id="9" name="Picture 8" descr="Teen sexual activity on the decline">
            <a:extLst>
              <a:ext uri="{FF2B5EF4-FFF2-40B4-BE49-F238E27FC236}">
                <a16:creationId xmlns:a16="http://schemas.microsoft.com/office/drawing/2014/main" id="{4415C934-0CC6-D468-9165-0A6E325BABB5}"/>
              </a:ext>
            </a:extLst>
          </p:cNvPr>
          <p:cNvPicPr>
            <a:picLocks noChangeAspect="1"/>
          </p:cNvPicPr>
          <p:nvPr/>
        </p:nvPicPr>
        <p:blipFill>
          <a:blip r:embed="rId3"/>
          <a:stretch>
            <a:fillRect/>
          </a:stretch>
        </p:blipFill>
        <p:spPr>
          <a:xfrm>
            <a:off x="8518820" y="4055631"/>
            <a:ext cx="3174730" cy="2065956"/>
          </a:xfrm>
          <a:prstGeom prst="rect">
            <a:avLst/>
          </a:prstGeom>
        </p:spPr>
      </p:pic>
      <p:pic>
        <p:nvPicPr>
          <p:cNvPr id="10" name="Picture 9" descr="Why men have started watching porn in ...">
            <a:extLst>
              <a:ext uri="{FF2B5EF4-FFF2-40B4-BE49-F238E27FC236}">
                <a16:creationId xmlns:a16="http://schemas.microsoft.com/office/drawing/2014/main" id="{37D694A7-153B-F533-6B1B-171C0D19C2AF}"/>
              </a:ext>
            </a:extLst>
          </p:cNvPr>
          <p:cNvPicPr>
            <a:picLocks noChangeAspect="1"/>
          </p:cNvPicPr>
          <p:nvPr/>
        </p:nvPicPr>
        <p:blipFill>
          <a:blip r:embed="rId4"/>
          <a:stretch>
            <a:fillRect/>
          </a:stretch>
        </p:blipFill>
        <p:spPr>
          <a:xfrm>
            <a:off x="8060345" y="296091"/>
            <a:ext cx="3643992" cy="2271032"/>
          </a:xfrm>
          <a:prstGeom prst="rect">
            <a:avLst/>
          </a:prstGeom>
        </p:spPr>
      </p:pic>
      <p:sp>
        <p:nvSpPr>
          <p:cNvPr id="3" name="TextBox 2">
            <a:extLst>
              <a:ext uri="{FF2B5EF4-FFF2-40B4-BE49-F238E27FC236}">
                <a16:creationId xmlns:a16="http://schemas.microsoft.com/office/drawing/2014/main" id="{C8B4227B-9DFF-2169-CC81-5788E709F4BB}"/>
              </a:ext>
            </a:extLst>
          </p:cNvPr>
          <p:cNvSpPr txBox="1"/>
          <p:nvPr/>
        </p:nvSpPr>
        <p:spPr>
          <a:xfrm>
            <a:off x="165315" y="2632128"/>
            <a:ext cx="453841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Sending explicit images/ videos</a:t>
            </a:r>
            <a:endParaRPr lang="en-US"/>
          </a:p>
        </p:txBody>
      </p:sp>
      <p:sp>
        <p:nvSpPr>
          <p:cNvPr id="4" name="TextBox 3">
            <a:extLst>
              <a:ext uri="{FF2B5EF4-FFF2-40B4-BE49-F238E27FC236}">
                <a16:creationId xmlns:a16="http://schemas.microsoft.com/office/drawing/2014/main" id="{450E3FF2-C3E6-B153-AE5E-905E7C2C1524}"/>
              </a:ext>
            </a:extLst>
          </p:cNvPr>
          <p:cNvSpPr txBox="1"/>
          <p:nvPr/>
        </p:nvSpPr>
        <p:spPr>
          <a:xfrm>
            <a:off x="7191214" y="2718936"/>
            <a:ext cx="500336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Watching pornography/ explicit content</a:t>
            </a:r>
            <a:endParaRPr lang="en-US"/>
          </a:p>
        </p:txBody>
      </p:sp>
      <p:sp>
        <p:nvSpPr>
          <p:cNvPr id="5" name="TextBox 4">
            <a:extLst>
              <a:ext uri="{FF2B5EF4-FFF2-40B4-BE49-F238E27FC236}">
                <a16:creationId xmlns:a16="http://schemas.microsoft.com/office/drawing/2014/main" id="{B617CB58-CFBC-95BC-A264-5667F082334A}"/>
              </a:ext>
            </a:extLst>
          </p:cNvPr>
          <p:cNvSpPr txBox="1"/>
          <p:nvPr/>
        </p:nvSpPr>
        <p:spPr>
          <a:xfrm rot="20760000">
            <a:off x="536315" y="5852441"/>
            <a:ext cx="42047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All gender identities</a:t>
            </a:r>
          </a:p>
        </p:txBody>
      </p:sp>
      <p:sp>
        <p:nvSpPr>
          <p:cNvPr id="6" name="TextBox 5">
            <a:extLst>
              <a:ext uri="{FF2B5EF4-FFF2-40B4-BE49-F238E27FC236}">
                <a16:creationId xmlns:a16="http://schemas.microsoft.com/office/drawing/2014/main" id="{04000AF3-A960-09CB-BC77-B04C664E25DC}"/>
              </a:ext>
            </a:extLst>
          </p:cNvPr>
          <p:cNvSpPr txBox="1"/>
          <p:nvPr/>
        </p:nvSpPr>
        <p:spPr>
          <a:xfrm>
            <a:off x="7771977" y="6112684"/>
            <a:ext cx="548589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Engage in sexual activity</a:t>
            </a:r>
          </a:p>
        </p:txBody>
      </p:sp>
      <p:pic>
        <p:nvPicPr>
          <p:cNvPr id="7" name="Picture 6" descr="Prostitution - Cultural Misconceptions ...">
            <a:extLst>
              <a:ext uri="{FF2B5EF4-FFF2-40B4-BE49-F238E27FC236}">
                <a16:creationId xmlns:a16="http://schemas.microsoft.com/office/drawing/2014/main" id="{AB100C72-513E-7C21-E5AA-ADFC38083E06}"/>
              </a:ext>
            </a:extLst>
          </p:cNvPr>
          <p:cNvPicPr>
            <a:picLocks noChangeAspect="1"/>
          </p:cNvPicPr>
          <p:nvPr/>
        </p:nvPicPr>
        <p:blipFill>
          <a:blip r:embed="rId5"/>
          <a:stretch>
            <a:fillRect/>
          </a:stretch>
        </p:blipFill>
        <p:spPr>
          <a:xfrm>
            <a:off x="4514284" y="4386746"/>
            <a:ext cx="2905125" cy="1571625"/>
          </a:xfrm>
          <a:prstGeom prst="rect">
            <a:avLst/>
          </a:prstGeom>
        </p:spPr>
      </p:pic>
      <p:sp>
        <p:nvSpPr>
          <p:cNvPr id="8" name="TextBox 7">
            <a:extLst>
              <a:ext uri="{FF2B5EF4-FFF2-40B4-BE49-F238E27FC236}">
                <a16:creationId xmlns:a16="http://schemas.microsoft.com/office/drawing/2014/main" id="{4B433FE5-1F17-DA6B-320A-D749106DFA06}"/>
              </a:ext>
            </a:extLst>
          </p:cNvPr>
          <p:cNvSpPr txBox="1"/>
          <p:nvPr/>
        </p:nvSpPr>
        <p:spPr>
          <a:xfrm>
            <a:off x="4321275" y="3434780"/>
            <a:ext cx="420262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Sexual activity for money/gifts/ food</a:t>
            </a:r>
          </a:p>
        </p:txBody>
      </p:sp>
      <p:sp>
        <p:nvSpPr>
          <p:cNvPr id="12" name="TextBox 11">
            <a:extLst>
              <a:ext uri="{FF2B5EF4-FFF2-40B4-BE49-F238E27FC236}">
                <a16:creationId xmlns:a16="http://schemas.microsoft.com/office/drawing/2014/main" id="{B6C88DB1-298B-95B5-A037-738154170BB7}"/>
              </a:ext>
            </a:extLst>
          </p:cNvPr>
          <p:cNvSpPr txBox="1"/>
          <p:nvPr/>
        </p:nvSpPr>
        <p:spPr>
          <a:xfrm>
            <a:off x="4156129" y="294468"/>
            <a:ext cx="360852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i="1" u="sng">
                <a:solidFill>
                  <a:srgbClr val="FF0000"/>
                </a:solidFill>
              </a:rPr>
              <a:t>REMEMBER</a:t>
            </a:r>
            <a:r>
              <a:rPr lang="en-GB" sz="3200" b="1" i="1" u="sng">
                <a:solidFill>
                  <a:srgbClr val="ACD433"/>
                </a:solidFill>
              </a:rPr>
              <a:t> this can be in person and via technology</a:t>
            </a:r>
            <a:endParaRPr lang="en-US" sz="3200"/>
          </a:p>
        </p:txBody>
      </p:sp>
      <p:pic>
        <p:nvPicPr>
          <p:cNvPr id="13" name="Picture 12" descr="Gender symbols icon set ...">
            <a:extLst>
              <a:ext uri="{FF2B5EF4-FFF2-40B4-BE49-F238E27FC236}">
                <a16:creationId xmlns:a16="http://schemas.microsoft.com/office/drawing/2014/main" id="{A862C5C0-C310-2EB7-EC86-5891319AB6EE}"/>
              </a:ext>
            </a:extLst>
          </p:cNvPr>
          <p:cNvPicPr>
            <a:picLocks noChangeAspect="1"/>
          </p:cNvPicPr>
          <p:nvPr/>
        </p:nvPicPr>
        <p:blipFill>
          <a:blip r:embed="rId6"/>
          <a:stretch>
            <a:fillRect/>
          </a:stretch>
        </p:blipFill>
        <p:spPr>
          <a:xfrm>
            <a:off x="531019" y="3676649"/>
            <a:ext cx="2736057" cy="2076451"/>
          </a:xfrm>
          <a:prstGeom prst="rect">
            <a:avLst/>
          </a:prstGeom>
        </p:spPr>
      </p:pic>
    </p:spTree>
    <p:extLst>
      <p:ext uri="{BB962C8B-B14F-4D97-AF65-F5344CB8AC3E}">
        <p14:creationId xmlns:p14="http://schemas.microsoft.com/office/powerpoint/2010/main" val="529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191E5-4202-FF91-D427-522D72624962}"/>
              </a:ext>
            </a:extLst>
          </p:cNvPr>
          <p:cNvSpPr txBox="1"/>
          <p:nvPr/>
        </p:nvSpPr>
        <p:spPr>
          <a:xfrm>
            <a:off x="1594022" y="-444843"/>
            <a:ext cx="833463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5400">
              <a:cs typeface="Segoe UI"/>
            </a:endParaRPr>
          </a:p>
          <a:p>
            <a:pPr algn="ctr"/>
            <a:r>
              <a:rPr lang="en-US" sz="5400">
                <a:cs typeface="Segoe UI"/>
              </a:rPr>
              <a:t> </a:t>
            </a:r>
            <a:r>
              <a:rPr lang="en-US" sz="5400" b="1" u="sng">
                <a:solidFill>
                  <a:srgbClr val="F0D47F"/>
                </a:solidFill>
                <a:cs typeface="Segoe UI"/>
              </a:rPr>
              <a:t>Megan's Story</a:t>
            </a:r>
          </a:p>
        </p:txBody>
      </p:sp>
      <p:pic>
        <p:nvPicPr>
          <p:cNvPr id="3" name="Online Media 2" title="Megan's Story: &quot;Sending Nudes - It Happened To Me&quot;">
            <a:hlinkClick r:id="" action="ppaction://media"/>
            <a:extLst>
              <a:ext uri="{FF2B5EF4-FFF2-40B4-BE49-F238E27FC236}">
                <a16:creationId xmlns:a16="http://schemas.microsoft.com/office/drawing/2014/main" id="{9AD401EC-2BB2-36EB-E45D-A9EB5E957E28}"/>
              </a:ext>
            </a:extLst>
          </p:cNvPr>
          <p:cNvPicPr>
            <a:picLocks noRot="1" noChangeAspect="1"/>
          </p:cNvPicPr>
          <p:nvPr>
            <a:videoFile r:link="rId1"/>
          </p:nvPr>
        </p:nvPicPr>
        <p:blipFill>
          <a:blip r:embed="rId3"/>
          <a:stretch>
            <a:fillRect/>
          </a:stretch>
        </p:blipFill>
        <p:spPr>
          <a:xfrm>
            <a:off x="1753393" y="1519237"/>
            <a:ext cx="8686801" cy="4879182"/>
          </a:xfrm>
          <a:prstGeom prst="rect">
            <a:avLst/>
          </a:prstGeom>
        </p:spPr>
      </p:pic>
    </p:spTree>
    <p:extLst>
      <p:ext uri="{BB962C8B-B14F-4D97-AF65-F5344CB8AC3E}">
        <p14:creationId xmlns:p14="http://schemas.microsoft.com/office/powerpoint/2010/main" val="223278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C041B9-AA84-40CB-8695-A0330CF1C3FB}"/>
              </a:ext>
            </a:extLst>
          </p:cNvPr>
          <p:cNvSpPr txBox="1"/>
          <p:nvPr/>
        </p:nvSpPr>
        <p:spPr>
          <a:xfrm>
            <a:off x="1817679" y="597117"/>
            <a:ext cx="8562975" cy="4319034"/>
          </a:xfrm>
          <a:prstGeom prst="rect">
            <a:avLst/>
          </a:prstGeom>
        </p:spPr>
        <p:txBody>
          <a:bodyPr vert="horz" lIns="91440" tIns="45720" rIns="91440" bIns="45720" rtlCol="0" anchor="t">
            <a:noAutofit/>
          </a:bodyPr>
          <a:lstStyle/>
          <a:p>
            <a:pPr algn="ctr">
              <a:spcBef>
                <a:spcPts val="1000"/>
              </a:spcBef>
              <a:buClr>
                <a:schemeClr val="accent1"/>
              </a:buClr>
              <a:buSzPct val="80000"/>
            </a:pPr>
            <a:r>
              <a:rPr lang="en-US" sz="5400" b="1">
                <a:solidFill>
                  <a:schemeClr val="accent3">
                    <a:lumMod val="60000"/>
                    <a:lumOff val="40000"/>
                  </a:schemeClr>
                </a:solidFill>
                <a:latin typeface="+mj-lt"/>
                <a:ea typeface="+mj-ea"/>
                <a:cs typeface="+mj-cs"/>
              </a:rPr>
              <a:t>Any thoughts or questions on Megan's story?</a:t>
            </a:r>
            <a:r>
              <a:rPr lang="en-US" sz="5400">
                <a:latin typeface="+mj-lt"/>
                <a:ea typeface="+mj-ea"/>
                <a:cs typeface="+mj-cs"/>
              </a:rPr>
              <a:t> </a:t>
            </a:r>
            <a:endParaRPr lang="en-US">
              <a:ea typeface="+mj-ea"/>
              <a:cs typeface="+mj-cs"/>
            </a:endParaRPr>
          </a:p>
          <a:p>
            <a:pPr algn="ctr">
              <a:spcBef>
                <a:spcPts val="1000"/>
              </a:spcBef>
              <a:buClr>
                <a:schemeClr val="accent1"/>
              </a:buClr>
              <a:buSzPct val="80000"/>
            </a:pPr>
            <a:endParaRPr lang="en-US" sz="5400" b="1" u="sng">
              <a:latin typeface="+mj-lt"/>
              <a:ea typeface="+mj-ea"/>
              <a:cs typeface="+mj-cs"/>
            </a:endParaRPr>
          </a:p>
        </p:txBody>
      </p:sp>
      <p:pic>
        <p:nvPicPr>
          <p:cNvPr id="3" name="Picture 2" descr="Thinking Blue Face">
            <a:extLst>
              <a:ext uri="{FF2B5EF4-FFF2-40B4-BE49-F238E27FC236}">
                <a16:creationId xmlns:a16="http://schemas.microsoft.com/office/drawing/2014/main" id="{C07757A8-2287-744D-D795-DEA228D0DE4A}"/>
              </a:ext>
            </a:extLst>
          </p:cNvPr>
          <p:cNvPicPr>
            <a:picLocks noChangeAspect="1"/>
          </p:cNvPicPr>
          <p:nvPr/>
        </p:nvPicPr>
        <p:blipFill>
          <a:blip r:embed="rId2"/>
          <a:stretch>
            <a:fillRect/>
          </a:stretch>
        </p:blipFill>
        <p:spPr>
          <a:xfrm>
            <a:off x="4828788" y="3430102"/>
            <a:ext cx="2544719" cy="2544719"/>
          </a:xfrm>
          <a:prstGeom prst="rect">
            <a:avLst/>
          </a:prstGeom>
        </p:spPr>
      </p:pic>
      <p:pic>
        <p:nvPicPr>
          <p:cNvPr id="4" name="Picture 3" descr="❓ Red Question Mark Emoji">
            <a:extLst>
              <a:ext uri="{FF2B5EF4-FFF2-40B4-BE49-F238E27FC236}">
                <a16:creationId xmlns:a16="http://schemas.microsoft.com/office/drawing/2014/main" id="{338D7824-2AAB-1CAA-2F8A-DE2F867666FF}"/>
              </a:ext>
            </a:extLst>
          </p:cNvPr>
          <p:cNvPicPr>
            <a:picLocks noChangeAspect="1"/>
          </p:cNvPicPr>
          <p:nvPr/>
        </p:nvPicPr>
        <p:blipFill>
          <a:blip r:embed="rId3"/>
          <a:stretch>
            <a:fillRect/>
          </a:stretch>
        </p:blipFill>
        <p:spPr>
          <a:xfrm>
            <a:off x="9514059" y="4149167"/>
            <a:ext cx="2143125" cy="2143125"/>
          </a:xfrm>
          <a:prstGeom prst="rect">
            <a:avLst/>
          </a:prstGeom>
        </p:spPr>
      </p:pic>
      <p:pic>
        <p:nvPicPr>
          <p:cNvPr id="5" name="Picture 4" descr="❓ Red Question Mark Emoji">
            <a:extLst>
              <a:ext uri="{FF2B5EF4-FFF2-40B4-BE49-F238E27FC236}">
                <a16:creationId xmlns:a16="http://schemas.microsoft.com/office/drawing/2014/main" id="{DFD053F1-BAD2-313F-2986-2F22C3F5CD25}"/>
              </a:ext>
            </a:extLst>
          </p:cNvPr>
          <p:cNvPicPr>
            <a:picLocks noChangeAspect="1"/>
          </p:cNvPicPr>
          <p:nvPr/>
        </p:nvPicPr>
        <p:blipFill>
          <a:blip r:embed="rId3"/>
          <a:stretch>
            <a:fillRect/>
          </a:stretch>
        </p:blipFill>
        <p:spPr>
          <a:xfrm rot="-780000">
            <a:off x="743728" y="2729885"/>
            <a:ext cx="2143125" cy="2143125"/>
          </a:xfrm>
          <a:prstGeom prst="rect">
            <a:avLst/>
          </a:prstGeom>
        </p:spPr>
      </p:pic>
    </p:spTree>
    <p:extLst>
      <p:ext uri="{BB962C8B-B14F-4D97-AF65-F5344CB8AC3E}">
        <p14:creationId xmlns:p14="http://schemas.microsoft.com/office/powerpoint/2010/main" val="2391203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A76B6E2283BE4FA609115EFB2B270D" ma:contentTypeVersion="6" ma:contentTypeDescription="Create a new document." ma:contentTypeScope="" ma:versionID="870e61fd7df202e9afbb0364315c7b2e">
  <xsd:schema xmlns:xsd="http://www.w3.org/2001/XMLSchema" xmlns:xs="http://www.w3.org/2001/XMLSchema" xmlns:p="http://schemas.microsoft.com/office/2006/metadata/properties" xmlns:ns2="8064f960-15e4-4d7f-9754-d616134776a2" xmlns:ns3="06074ea1-99bb-4cf0-8de7-b87cbbe3ebe1" targetNamespace="http://schemas.microsoft.com/office/2006/metadata/properties" ma:root="true" ma:fieldsID="847d733c52ca295c120183c20f6fdf9d" ns2:_="" ns3:_="">
    <xsd:import namespace="8064f960-15e4-4d7f-9754-d616134776a2"/>
    <xsd:import namespace="06074ea1-99bb-4cf0-8de7-b87cbbe3eb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4f960-15e4-4d7f-9754-d61613477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074ea1-99bb-4cf0-8de7-b87cbbe3eb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1FA471-0EBD-47EA-A5F1-01DF19023C97}">
  <ds:schemaRefs>
    <ds:schemaRef ds:uri="06074ea1-99bb-4cf0-8de7-b87cbbe3ebe1"/>
    <ds:schemaRef ds:uri="8064f960-15e4-4d7f-9754-d616134776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ADD6C9-5547-46CB-AFB3-8AF531AE37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A978D2-C755-41A9-9B8A-2812B55C8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PowerPoint Presentation</vt:lpstr>
      <vt:lpstr>PowerPoint Presentation</vt:lpstr>
      <vt:lpstr>REMEMBER!! Take care of yourselves  </vt:lpstr>
      <vt:lpstr>What does "exploitation" mean?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2025-02-04T10:00:49Z</dcterms:created>
  <dcterms:modified xsi:type="dcterms:W3CDTF">2025-02-11T16:45:10Z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0x01010047A76B6E2283BE4FA609115EFB2B270D</vt:lpwstr>
  </property>
</Properties>
</file>