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1287" r:id="rId5"/>
    <p:sldId id="1276" r:id="rId6"/>
    <p:sldId id="1288" r:id="rId7"/>
    <p:sldId id="1274" r:id="rId8"/>
    <p:sldId id="1275" r:id="rId9"/>
    <p:sldId id="1293" r:id="rId10"/>
    <p:sldId id="1318" r:id="rId11"/>
    <p:sldId id="1291" r:id="rId12"/>
    <p:sldId id="1317" r:id="rId13"/>
    <p:sldId id="1320" r:id="rId14"/>
    <p:sldId id="1280" r:id="rId15"/>
    <p:sldId id="1321" r:id="rId16"/>
    <p:sldId id="131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6D954A-8707-49ED-A5A8-AA666AE9E06B}" v="9" dt="2025-03-08T10:08:53.2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90418" autoAdjust="0"/>
  </p:normalViewPr>
  <p:slideViewPr>
    <p:cSldViewPr snapToGrid="0">
      <p:cViewPr varScale="1">
        <p:scale>
          <a:sx n="58" d="100"/>
          <a:sy n="58" d="100"/>
        </p:scale>
        <p:origin x="91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2CFB41-7567-4426-AD7E-09CCBF71C84C}" type="doc">
      <dgm:prSet loTypeId="urn:microsoft.com/office/officeart/2005/8/layout/vList5" loCatId="list" qsTypeId="urn:microsoft.com/office/officeart/2005/8/quickstyle/simple1" qsCatId="simple" csTypeId="urn:microsoft.com/office/officeart/2005/8/colors/colorful1" csCatId="colorful" phldr="1"/>
      <dgm:spPr/>
    </dgm:pt>
    <dgm:pt modelId="{B042831B-2129-4E1B-BF9E-13D390CEE797}">
      <dgm:prSet phldrT="[Text]"/>
      <dgm:spPr/>
      <dgm:t>
        <a:bodyPr/>
        <a:lstStyle/>
        <a:p>
          <a:r>
            <a:rPr lang="en-GB" dirty="0"/>
            <a:t>All Primary</a:t>
          </a:r>
        </a:p>
      </dgm:t>
    </dgm:pt>
    <dgm:pt modelId="{5B5E3F1C-11F8-4732-B04D-18F707F5C91B}" type="parTrans" cxnId="{CDE3765E-2DF8-40C4-BC68-938E61F2CA47}">
      <dgm:prSet/>
      <dgm:spPr/>
      <dgm:t>
        <a:bodyPr/>
        <a:lstStyle/>
        <a:p>
          <a:endParaRPr lang="en-GB"/>
        </a:p>
      </dgm:t>
    </dgm:pt>
    <dgm:pt modelId="{20710B81-40FE-49A3-B179-AF7DDD2EAE27}" type="sibTrans" cxnId="{CDE3765E-2DF8-40C4-BC68-938E61F2CA47}">
      <dgm:prSet/>
      <dgm:spPr/>
      <dgm:t>
        <a:bodyPr/>
        <a:lstStyle/>
        <a:p>
          <a:endParaRPr lang="en-GB"/>
        </a:p>
      </dgm:t>
    </dgm:pt>
    <dgm:pt modelId="{2A3CB371-1F3C-423C-A8DF-BA1CDF41B761}">
      <dgm:prSet phldrT="[Text]"/>
      <dgm:spPr/>
      <dgm:t>
        <a:bodyPr/>
        <a:lstStyle/>
        <a:p>
          <a:r>
            <a:rPr lang="en-GB" dirty="0"/>
            <a:t>Shared Goals with Children at the Heart </a:t>
          </a:r>
        </a:p>
      </dgm:t>
    </dgm:pt>
    <dgm:pt modelId="{CE956925-C9D3-4043-A1C1-CA764C43A021}" type="parTrans" cxnId="{05A1399C-02AD-4413-8868-DBD2A954B5C6}">
      <dgm:prSet/>
      <dgm:spPr/>
      <dgm:t>
        <a:bodyPr/>
        <a:lstStyle/>
        <a:p>
          <a:endParaRPr lang="en-GB"/>
        </a:p>
      </dgm:t>
    </dgm:pt>
    <dgm:pt modelId="{2993A0F6-49E2-47B7-877F-123061E2020A}" type="sibTrans" cxnId="{05A1399C-02AD-4413-8868-DBD2A954B5C6}">
      <dgm:prSet/>
      <dgm:spPr/>
      <dgm:t>
        <a:bodyPr/>
        <a:lstStyle/>
        <a:p>
          <a:endParaRPr lang="en-GB"/>
        </a:p>
      </dgm:t>
    </dgm:pt>
    <dgm:pt modelId="{6F054D5C-5A26-41FA-BEAA-AB507E3E4E62}">
      <dgm:prSet phldrT="[Text]"/>
      <dgm:spPr/>
      <dgm:t>
        <a:bodyPr/>
        <a:lstStyle/>
        <a:p>
          <a:r>
            <a:rPr lang="en-GB" dirty="0"/>
            <a:t>Excellent Schools = Excellent Opportunities</a:t>
          </a:r>
        </a:p>
      </dgm:t>
    </dgm:pt>
    <dgm:pt modelId="{670E40FB-015C-4B19-BB9D-22E13127BC2D}" type="parTrans" cxnId="{B6865CB6-3E08-43B5-B231-4410D2A94545}">
      <dgm:prSet/>
      <dgm:spPr/>
      <dgm:t>
        <a:bodyPr/>
        <a:lstStyle/>
        <a:p>
          <a:endParaRPr lang="en-GB"/>
        </a:p>
      </dgm:t>
    </dgm:pt>
    <dgm:pt modelId="{BC346D42-DBD3-461E-A3A2-B8604D0CC475}" type="sibTrans" cxnId="{B6865CB6-3E08-43B5-B231-4410D2A94545}">
      <dgm:prSet/>
      <dgm:spPr/>
      <dgm:t>
        <a:bodyPr/>
        <a:lstStyle/>
        <a:p>
          <a:endParaRPr lang="en-GB"/>
        </a:p>
      </dgm:t>
    </dgm:pt>
    <dgm:pt modelId="{3161E583-F870-4DD4-9F10-02EC2C89A87B}" type="pres">
      <dgm:prSet presAssocID="{352CFB41-7567-4426-AD7E-09CCBF71C84C}" presName="Name0" presStyleCnt="0">
        <dgm:presLayoutVars>
          <dgm:dir/>
          <dgm:animLvl val="lvl"/>
          <dgm:resizeHandles val="exact"/>
        </dgm:presLayoutVars>
      </dgm:prSet>
      <dgm:spPr/>
    </dgm:pt>
    <dgm:pt modelId="{D2399617-126F-46C2-9684-6FF9709A8E71}" type="pres">
      <dgm:prSet presAssocID="{B042831B-2129-4E1B-BF9E-13D390CEE797}" presName="linNode" presStyleCnt="0"/>
      <dgm:spPr/>
    </dgm:pt>
    <dgm:pt modelId="{2BD0DF02-FE41-417F-B34A-588B41412DE9}" type="pres">
      <dgm:prSet presAssocID="{B042831B-2129-4E1B-BF9E-13D390CEE797}" presName="parentText" presStyleLbl="node1" presStyleIdx="0" presStyleCnt="3">
        <dgm:presLayoutVars>
          <dgm:chMax val="1"/>
          <dgm:bulletEnabled val="1"/>
        </dgm:presLayoutVars>
      </dgm:prSet>
      <dgm:spPr/>
    </dgm:pt>
    <dgm:pt modelId="{C4384D39-17B5-4727-8E2C-CFB7073E8881}" type="pres">
      <dgm:prSet presAssocID="{20710B81-40FE-49A3-B179-AF7DDD2EAE27}" presName="sp" presStyleCnt="0"/>
      <dgm:spPr/>
    </dgm:pt>
    <dgm:pt modelId="{42110D76-D184-4BA8-B6E6-162A27255D40}" type="pres">
      <dgm:prSet presAssocID="{2A3CB371-1F3C-423C-A8DF-BA1CDF41B761}" presName="linNode" presStyleCnt="0"/>
      <dgm:spPr/>
    </dgm:pt>
    <dgm:pt modelId="{0D11C033-6624-4FFC-A7CB-F45FFCE839B7}" type="pres">
      <dgm:prSet presAssocID="{2A3CB371-1F3C-423C-A8DF-BA1CDF41B761}" presName="parentText" presStyleLbl="node1" presStyleIdx="1" presStyleCnt="3">
        <dgm:presLayoutVars>
          <dgm:chMax val="1"/>
          <dgm:bulletEnabled val="1"/>
        </dgm:presLayoutVars>
      </dgm:prSet>
      <dgm:spPr/>
    </dgm:pt>
    <dgm:pt modelId="{18085394-A501-4EC8-908A-8B0885A9D4F1}" type="pres">
      <dgm:prSet presAssocID="{2993A0F6-49E2-47B7-877F-123061E2020A}" presName="sp" presStyleCnt="0"/>
      <dgm:spPr/>
    </dgm:pt>
    <dgm:pt modelId="{E614BD17-864E-4151-9109-84F499F9948D}" type="pres">
      <dgm:prSet presAssocID="{6F054D5C-5A26-41FA-BEAA-AB507E3E4E62}" presName="linNode" presStyleCnt="0"/>
      <dgm:spPr/>
    </dgm:pt>
    <dgm:pt modelId="{56FEC3C5-9FE3-4E52-95C6-FCC2FF676971}" type="pres">
      <dgm:prSet presAssocID="{6F054D5C-5A26-41FA-BEAA-AB507E3E4E62}" presName="parentText" presStyleLbl="node1" presStyleIdx="2" presStyleCnt="3">
        <dgm:presLayoutVars>
          <dgm:chMax val="1"/>
          <dgm:bulletEnabled val="1"/>
        </dgm:presLayoutVars>
      </dgm:prSet>
      <dgm:spPr/>
    </dgm:pt>
  </dgm:ptLst>
  <dgm:cxnLst>
    <dgm:cxn modelId="{7432A80C-D276-49E9-9696-4BAE67F9E14A}" type="presOf" srcId="{352CFB41-7567-4426-AD7E-09CCBF71C84C}" destId="{3161E583-F870-4DD4-9F10-02EC2C89A87B}" srcOrd="0" destOrd="0" presId="urn:microsoft.com/office/officeart/2005/8/layout/vList5"/>
    <dgm:cxn modelId="{CDE3765E-2DF8-40C4-BC68-938E61F2CA47}" srcId="{352CFB41-7567-4426-AD7E-09CCBF71C84C}" destId="{B042831B-2129-4E1B-BF9E-13D390CEE797}" srcOrd="0" destOrd="0" parTransId="{5B5E3F1C-11F8-4732-B04D-18F707F5C91B}" sibTransId="{20710B81-40FE-49A3-B179-AF7DDD2EAE27}"/>
    <dgm:cxn modelId="{62CD9A4E-4B5E-45AA-A060-1411A46DF9C1}" type="presOf" srcId="{B042831B-2129-4E1B-BF9E-13D390CEE797}" destId="{2BD0DF02-FE41-417F-B34A-588B41412DE9}" srcOrd="0" destOrd="0" presId="urn:microsoft.com/office/officeart/2005/8/layout/vList5"/>
    <dgm:cxn modelId="{05A1399C-02AD-4413-8868-DBD2A954B5C6}" srcId="{352CFB41-7567-4426-AD7E-09CCBF71C84C}" destId="{2A3CB371-1F3C-423C-A8DF-BA1CDF41B761}" srcOrd="1" destOrd="0" parTransId="{CE956925-C9D3-4043-A1C1-CA764C43A021}" sibTransId="{2993A0F6-49E2-47B7-877F-123061E2020A}"/>
    <dgm:cxn modelId="{B6865CB6-3E08-43B5-B231-4410D2A94545}" srcId="{352CFB41-7567-4426-AD7E-09CCBF71C84C}" destId="{6F054D5C-5A26-41FA-BEAA-AB507E3E4E62}" srcOrd="2" destOrd="0" parTransId="{670E40FB-015C-4B19-BB9D-22E13127BC2D}" sibTransId="{BC346D42-DBD3-461E-A3A2-B8604D0CC475}"/>
    <dgm:cxn modelId="{7E6EA5D8-E2C2-4E93-9607-2FC86C2F0359}" type="presOf" srcId="{2A3CB371-1F3C-423C-A8DF-BA1CDF41B761}" destId="{0D11C033-6624-4FFC-A7CB-F45FFCE839B7}" srcOrd="0" destOrd="0" presId="urn:microsoft.com/office/officeart/2005/8/layout/vList5"/>
    <dgm:cxn modelId="{5D750DFA-D6EC-4629-8F61-EB77165B3279}" type="presOf" srcId="{6F054D5C-5A26-41FA-BEAA-AB507E3E4E62}" destId="{56FEC3C5-9FE3-4E52-95C6-FCC2FF676971}" srcOrd="0" destOrd="0" presId="urn:microsoft.com/office/officeart/2005/8/layout/vList5"/>
    <dgm:cxn modelId="{1AFE3B8D-22E6-4D48-B70C-EBB358D41816}" type="presParOf" srcId="{3161E583-F870-4DD4-9F10-02EC2C89A87B}" destId="{D2399617-126F-46C2-9684-6FF9709A8E71}" srcOrd="0" destOrd="0" presId="urn:microsoft.com/office/officeart/2005/8/layout/vList5"/>
    <dgm:cxn modelId="{87EA02EF-B595-4616-911D-E58232E3FA28}" type="presParOf" srcId="{D2399617-126F-46C2-9684-6FF9709A8E71}" destId="{2BD0DF02-FE41-417F-B34A-588B41412DE9}" srcOrd="0" destOrd="0" presId="urn:microsoft.com/office/officeart/2005/8/layout/vList5"/>
    <dgm:cxn modelId="{C101394B-93CB-4937-9194-AD7FEC577994}" type="presParOf" srcId="{3161E583-F870-4DD4-9F10-02EC2C89A87B}" destId="{C4384D39-17B5-4727-8E2C-CFB7073E8881}" srcOrd="1" destOrd="0" presId="urn:microsoft.com/office/officeart/2005/8/layout/vList5"/>
    <dgm:cxn modelId="{CB4BF4DF-A66B-4A09-8813-DB5309D77638}" type="presParOf" srcId="{3161E583-F870-4DD4-9F10-02EC2C89A87B}" destId="{42110D76-D184-4BA8-B6E6-162A27255D40}" srcOrd="2" destOrd="0" presId="urn:microsoft.com/office/officeart/2005/8/layout/vList5"/>
    <dgm:cxn modelId="{75B018DE-7A2C-4E63-8367-9AF9C080184A}" type="presParOf" srcId="{42110D76-D184-4BA8-B6E6-162A27255D40}" destId="{0D11C033-6624-4FFC-A7CB-F45FFCE839B7}" srcOrd="0" destOrd="0" presId="urn:microsoft.com/office/officeart/2005/8/layout/vList5"/>
    <dgm:cxn modelId="{0BCBDBC7-0499-40A8-BC16-B6AD99E36458}" type="presParOf" srcId="{3161E583-F870-4DD4-9F10-02EC2C89A87B}" destId="{18085394-A501-4EC8-908A-8B0885A9D4F1}" srcOrd="3" destOrd="0" presId="urn:microsoft.com/office/officeart/2005/8/layout/vList5"/>
    <dgm:cxn modelId="{89C3C648-E162-4600-912B-F69872558766}" type="presParOf" srcId="{3161E583-F870-4DD4-9F10-02EC2C89A87B}" destId="{E614BD17-864E-4151-9109-84F499F9948D}" srcOrd="4" destOrd="0" presId="urn:microsoft.com/office/officeart/2005/8/layout/vList5"/>
    <dgm:cxn modelId="{F8AA6BBF-9BB4-4E66-AFB1-ED6A26B83AD6}" type="presParOf" srcId="{E614BD17-864E-4151-9109-84F499F9948D}" destId="{56FEC3C5-9FE3-4E52-95C6-FCC2FF676971}"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86B980-AE7E-493B-B12C-EE51D77F8CCA}"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F09A1C76-E5E9-4684-8083-355784854584}">
      <dgm:prSet/>
      <dgm:spPr/>
      <dgm:t>
        <a:bodyPr/>
        <a:lstStyle/>
        <a:p>
          <a:pPr>
            <a:defRPr b="1"/>
          </a:pPr>
          <a:r>
            <a:rPr lang="en-US"/>
            <a:t>24 Jan. 25</a:t>
          </a:r>
        </a:p>
      </dgm:t>
    </dgm:pt>
    <dgm:pt modelId="{AEE4BE5C-D702-42A7-8BD9-52173DEA5DDF}" type="parTrans" cxnId="{A7C26090-3F74-41B7-B62C-2E6FABAE7C72}">
      <dgm:prSet/>
      <dgm:spPr/>
      <dgm:t>
        <a:bodyPr/>
        <a:lstStyle/>
        <a:p>
          <a:endParaRPr lang="en-US"/>
        </a:p>
      </dgm:t>
    </dgm:pt>
    <dgm:pt modelId="{A05AD852-852C-40AB-BECE-05A6C21E3D15}" type="sibTrans" cxnId="{A7C26090-3F74-41B7-B62C-2E6FABAE7C72}">
      <dgm:prSet/>
      <dgm:spPr/>
      <dgm:t>
        <a:bodyPr/>
        <a:lstStyle/>
        <a:p>
          <a:endParaRPr lang="en-US"/>
        </a:p>
      </dgm:t>
    </dgm:pt>
    <dgm:pt modelId="{A443A9E5-7460-4CC0-9652-4C9A530667CB}">
      <dgm:prSet/>
      <dgm:spPr/>
      <dgm:t>
        <a:bodyPr/>
        <a:lstStyle/>
        <a:p>
          <a:r>
            <a:rPr lang="en-US"/>
            <a:t>Diversity at a Pupil Level – All Day HT Conference</a:t>
          </a:r>
        </a:p>
      </dgm:t>
    </dgm:pt>
    <dgm:pt modelId="{C43BA49F-920D-442A-9945-2A0C51A2B737}" type="parTrans" cxnId="{04B8A45D-197B-4983-B356-8BF97A76A09A}">
      <dgm:prSet/>
      <dgm:spPr/>
      <dgm:t>
        <a:bodyPr/>
        <a:lstStyle/>
        <a:p>
          <a:endParaRPr lang="en-US"/>
        </a:p>
      </dgm:t>
    </dgm:pt>
    <dgm:pt modelId="{B7A1A520-EA46-4CF9-92A3-A4E20335D047}" type="sibTrans" cxnId="{04B8A45D-197B-4983-B356-8BF97A76A09A}">
      <dgm:prSet/>
      <dgm:spPr/>
      <dgm:t>
        <a:bodyPr/>
        <a:lstStyle/>
        <a:p>
          <a:endParaRPr lang="en-US"/>
        </a:p>
      </dgm:t>
    </dgm:pt>
    <dgm:pt modelId="{28F6E79C-E696-48C1-9E3B-6CC0A930C275}">
      <dgm:prSet/>
      <dgm:spPr/>
      <dgm:t>
        <a:bodyPr/>
        <a:lstStyle/>
        <a:p>
          <a:pPr>
            <a:defRPr b="1"/>
          </a:pPr>
          <a:r>
            <a:rPr lang="en-US"/>
            <a:t>11</a:t>
          </a:r>
          <a:r>
            <a:rPr lang="en-US" baseline="30000"/>
            <a:t>th</a:t>
          </a:r>
          <a:r>
            <a:rPr lang="en-US"/>
            <a:t> Feb. 25</a:t>
          </a:r>
        </a:p>
      </dgm:t>
    </dgm:pt>
    <dgm:pt modelId="{E8F7741D-FDB8-4627-8A57-6323EFABFE79}" type="parTrans" cxnId="{CC837ABC-1F48-4540-9B8D-872A88165FA3}">
      <dgm:prSet/>
      <dgm:spPr/>
      <dgm:t>
        <a:bodyPr/>
        <a:lstStyle/>
        <a:p>
          <a:endParaRPr lang="en-US"/>
        </a:p>
      </dgm:t>
    </dgm:pt>
    <dgm:pt modelId="{60594FFC-4DC8-4E5A-B4A7-E6D8C19486B1}" type="sibTrans" cxnId="{CC837ABC-1F48-4540-9B8D-872A88165FA3}">
      <dgm:prSet/>
      <dgm:spPr/>
      <dgm:t>
        <a:bodyPr/>
        <a:lstStyle/>
        <a:p>
          <a:endParaRPr lang="en-US"/>
        </a:p>
      </dgm:t>
    </dgm:pt>
    <dgm:pt modelId="{18DEB44B-B5C3-4927-95D8-C972014B2652}">
      <dgm:prSet/>
      <dgm:spPr/>
      <dgm:t>
        <a:bodyPr/>
        <a:lstStyle/>
        <a:p>
          <a:r>
            <a:rPr lang="en-US"/>
            <a:t>3.45 pm – 4.45pm – Session I - Trauma Informed Practice – Sarah Gunner</a:t>
          </a:r>
        </a:p>
      </dgm:t>
    </dgm:pt>
    <dgm:pt modelId="{DDD1839B-ED2D-432B-BF29-89EACAFFEC02}" type="parTrans" cxnId="{3538872F-8790-4898-9F49-AC533FA4735F}">
      <dgm:prSet/>
      <dgm:spPr/>
      <dgm:t>
        <a:bodyPr/>
        <a:lstStyle/>
        <a:p>
          <a:endParaRPr lang="en-US"/>
        </a:p>
      </dgm:t>
    </dgm:pt>
    <dgm:pt modelId="{0D662631-B600-4590-9542-93664A57E053}" type="sibTrans" cxnId="{3538872F-8790-4898-9F49-AC533FA4735F}">
      <dgm:prSet/>
      <dgm:spPr/>
      <dgm:t>
        <a:bodyPr/>
        <a:lstStyle/>
        <a:p>
          <a:endParaRPr lang="en-US"/>
        </a:p>
      </dgm:t>
    </dgm:pt>
    <dgm:pt modelId="{ED67F699-9F74-4EFD-9798-B6CE611D76F2}">
      <dgm:prSet/>
      <dgm:spPr/>
      <dgm:t>
        <a:bodyPr/>
        <a:lstStyle/>
        <a:p>
          <a:pPr>
            <a:defRPr b="1"/>
          </a:pPr>
          <a:r>
            <a:rPr lang="en-US"/>
            <a:t>26</a:t>
          </a:r>
          <a:r>
            <a:rPr lang="en-US" baseline="30000"/>
            <a:t>th</a:t>
          </a:r>
          <a:r>
            <a:rPr lang="en-US"/>
            <a:t>  Feb 25</a:t>
          </a:r>
        </a:p>
      </dgm:t>
    </dgm:pt>
    <dgm:pt modelId="{FB1F932A-E058-4849-8F6F-A7EF8B4545D0}" type="parTrans" cxnId="{F48241A4-EA6B-449C-BF7D-B52398A30432}">
      <dgm:prSet/>
      <dgm:spPr/>
      <dgm:t>
        <a:bodyPr/>
        <a:lstStyle/>
        <a:p>
          <a:endParaRPr lang="en-US"/>
        </a:p>
      </dgm:t>
    </dgm:pt>
    <dgm:pt modelId="{87AE7383-F303-4615-BBA7-B7A54F623F21}" type="sibTrans" cxnId="{F48241A4-EA6B-449C-BF7D-B52398A30432}">
      <dgm:prSet/>
      <dgm:spPr/>
      <dgm:t>
        <a:bodyPr/>
        <a:lstStyle/>
        <a:p>
          <a:endParaRPr lang="en-US"/>
        </a:p>
      </dgm:t>
    </dgm:pt>
    <dgm:pt modelId="{5E17C78F-2606-4BAE-9CA3-1C6AC6E08DD8}">
      <dgm:prSet/>
      <dgm:spPr/>
      <dgm:t>
        <a:bodyPr/>
        <a:lstStyle/>
        <a:p>
          <a:r>
            <a:rPr lang="en-US"/>
            <a:t>3.45 pm – 4.45pm  - Session II –VRP approaches to  safeguarding in education – Sophia Mckenzie</a:t>
          </a:r>
        </a:p>
      </dgm:t>
    </dgm:pt>
    <dgm:pt modelId="{58FC9C15-1BB6-432E-901A-E331171D8979}" type="parTrans" cxnId="{DE2755D7-1AD4-4FEF-B999-8B001A588EBD}">
      <dgm:prSet/>
      <dgm:spPr/>
      <dgm:t>
        <a:bodyPr/>
        <a:lstStyle/>
        <a:p>
          <a:endParaRPr lang="en-US"/>
        </a:p>
      </dgm:t>
    </dgm:pt>
    <dgm:pt modelId="{FE66C7DE-9FBA-42B7-B5F4-7E3900D10173}" type="sibTrans" cxnId="{DE2755D7-1AD4-4FEF-B999-8B001A588EBD}">
      <dgm:prSet/>
      <dgm:spPr/>
      <dgm:t>
        <a:bodyPr/>
        <a:lstStyle/>
        <a:p>
          <a:endParaRPr lang="en-US"/>
        </a:p>
      </dgm:t>
    </dgm:pt>
    <dgm:pt modelId="{94B70C3E-4254-4C78-84FD-8AF05452AD60}">
      <dgm:prSet/>
      <dgm:spPr/>
      <dgm:t>
        <a:bodyPr/>
        <a:lstStyle/>
        <a:p>
          <a:pPr>
            <a:defRPr b="1"/>
          </a:pPr>
          <a:r>
            <a:rPr lang="en-US"/>
            <a:t>10 Mar. 25</a:t>
          </a:r>
        </a:p>
      </dgm:t>
    </dgm:pt>
    <dgm:pt modelId="{A030D1F1-B25D-4509-B5BD-77140A17FC52}" type="parTrans" cxnId="{4BC5CDC4-A84A-4439-80A6-02743E72D4F4}">
      <dgm:prSet/>
      <dgm:spPr/>
      <dgm:t>
        <a:bodyPr/>
        <a:lstStyle/>
        <a:p>
          <a:endParaRPr lang="en-US"/>
        </a:p>
      </dgm:t>
    </dgm:pt>
    <dgm:pt modelId="{E54C8B80-C50D-4B4F-8EC3-2B142FC787E8}" type="sibTrans" cxnId="{4BC5CDC4-A84A-4439-80A6-02743E72D4F4}">
      <dgm:prSet/>
      <dgm:spPr/>
      <dgm:t>
        <a:bodyPr/>
        <a:lstStyle/>
        <a:p>
          <a:endParaRPr lang="en-US"/>
        </a:p>
      </dgm:t>
    </dgm:pt>
    <dgm:pt modelId="{AA384D3E-BC32-41AE-9F2B-F0AD872A57C4}">
      <dgm:prSet/>
      <dgm:spPr/>
      <dgm:t>
        <a:bodyPr/>
        <a:lstStyle/>
        <a:p>
          <a:r>
            <a:rPr lang="en-US"/>
            <a:t>3.45 pm – 4.45pm -- Session III  - Leaders Like Us -  Elizabeth </a:t>
          </a:r>
          <a:r>
            <a:rPr lang="en-US" err="1"/>
            <a:t>Olulari</a:t>
          </a:r>
          <a:endParaRPr lang="en-US"/>
        </a:p>
      </dgm:t>
    </dgm:pt>
    <dgm:pt modelId="{C6524E2E-239F-40F9-99DF-952A8746596B}" type="parTrans" cxnId="{42C8F32B-0137-442B-8FFA-D2227EA33139}">
      <dgm:prSet/>
      <dgm:spPr/>
      <dgm:t>
        <a:bodyPr/>
        <a:lstStyle/>
        <a:p>
          <a:endParaRPr lang="en-US"/>
        </a:p>
      </dgm:t>
    </dgm:pt>
    <dgm:pt modelId="{4F53F2BF-56BB-42F4-8615-A629D16BBA1B}" type="sibTrans" cxnId="{42C8F32B-0137-442B-8FFA-D2227EA33139}">
      <dgm:prSet/>
      <dgm:spPr/>
      <dgm:t>
        <a:bodyPr/>
        <a:lstStyle/>
        <a:p>
          <a:endParaRPr lang="en-US"/>
        </a:p>
      </dgm:t>
    </dgm:pt>
    <dgm:pt modelId="{E24E3B4A-A7A7-4185-9D75-B7C1198EFDC0}">
      <dgm:prSet/>
      <dgm:spPr/>
      <dgm:t>
        <a:bodyPr/>
        <a:lstStyle/>
        <a:p>
          <a:pPr>
            <a:defRPr b="1"/>
          </a:pPr>
          <a:r>
            <a:rPr lang="en-US"/>
            <a:t>25 Mar. 25</a:t>
          </a:r>
        </a:p>
      </dgm:t>
    </dgm:pt>
    <dgm:pt modelId="{E7CD013B-1227-467B-ACBF-093FCB413BAE}" type="parTrans" cxnId="{65D6B297-9935-4822-87AA-F9F6F0111F76}">
      <dgm:prSet/>
      <dgm:spPr/>
      <dgm:t>
        <a:bodyPr/>
        <a:lstStyle/>
        <a:p>
          <a:endParaRPr lang="en-US"/>
        </a:p>
      </dgm:t>
    </dgm:pt>
    <dgm:pt modelId="{1A2D6AEF-3618-4CFA-BA06-6C90DE7BA763}" type="sibTrans" cxnId="{65D6B297-9935-4822-87AA-F9F6F0111F76}">
      <dgm:prSet/>
      <dgm:spPr/>
      <dgm:t>
        <a:bodyPr/>
        <a:lstStyle/>
        <a:p>
          <a:endParaRPr lang="en-US"/>
        </a:p>
      </dgm:t>
    </dgm:pt>
    <dgm:pt modelId="{5FF0BF1F-3878-4D3E-9541-387182A06E0E}">
      <dgm:prSet/>
      <dgm:spPr/>
      <dgm:t>
        <a:bodyPr/>
        <a:lstStyle/>
        <a:p>
          <a:r>
            <a:rPr lang="en-US"/>
            <a:t>3.45 pm – 4.45pm  - Session IV - </a:t>
          </a:r>
          <a:r>
            <a:rPr lang="en-US" err="1"/>
            <a:t>Traveller</a:t>
          </a:r>
          <a:r>
            <a:rPr lang="en-US"/>
            <a:t> and </a:t>
          </a:r>
          <a:r>
            <a:rPr lang="en-US" err="1"/>
            <a:t>Showperson</a:t>
          </a:r>
          <a:r>
            <a:rPr lang="en-US"/>
            <a:t> Community - Lucie Barber and Sharon Brown  - BATHNES -</a:t>
          </a:r>
        </a:p>
      </dgm:t>
    </dgm:pt>
    <dgm:pt modelId="{ED900B9D-5E8F-462A-813A-FA543EE3D9E4}" type="parTrans" cxnId="{02CBBB5F-314F-469E-A858-A90C1A584136}">
      <dgm:prSet/>
      <dgm:spPr/>
      <dgm:t>
        <a:bodyPr/>
        <a:lstStyle/>
        <a:p>
          <a:endParaRPr lang="en-US"/>
        </a:p>
      </dgm:t>
    </dgm:pt>
    <dgm:pt modelId="{5A5D0B57-4B72-46A3-B151-9EC70E670665}" type="sibTrans" cxnId="{02CBBB5F-314F-469E-A858-A90C1A584136}">
      <dgm:prSet/>
      <dgm:spPr/>
      <dgm:t>
        <a:bodyPr/>
        <a:lstStyle/>
        <a:p>
          <a:endParaRPr lang="en-US"/>
        </a:p>
      </dgm:t>
    </dgm:pt>
    <dgm:pt modelId="{6D44942C-3E79-432A-A031-F1CA837DF486}">
      <dgm:prSet/>
      <dgm:spPr/>
      <dgm:t>
        <a:bodyPr/>
        <a:lstStyle/>
        <a:p>
          <a:pPr>
            <a:defRPr b="1"/>
          </a:pPr>
          <a:r>
            <a:rPr lang="en-US"/>
            <a:t>1st July 25</a:t>
          </a:r>
        </a:p>
      </dgm:t>
    </dgm:pt>
    <dgm:pt modelId="{3BBE831F-B7AB-4E5C-AB00-373B3AFC22C2}" type="parTrans" cxnId="{8EE2CB09-0C84-4E75-85B2-CF138BFB6B7D}">
      <dgm:prSet/>
      <dgm:spPr/>
      <dgm:t>
        <a:bodyPr/>
        <a:lstStyle/>
        <a:p>
          <a:endParaRPr lang="en-US"/>
        </a:p>
      </dgm:t>
    </dgm:pt>
    <dgm:pt modelId="{5546BC9E-E865-4146-B15F-15043725F42A}" type="sibTrans" cxnId="{8EE2CB09-0C84-4E75-85B2-CF138BFB6B7D}">
      <dgm:prSet/>
      <dgm:spPr/>
      <dgm:t>
        <a:bodyPr/>
        <a:lstStyle/>
        <a:p>
          <a:endParaRPr lang="en-US"/>
        </a:p>
      </dgm:t>
    </dgm:pt>
    <dgm:pt modelId="{00C327A8-9568-4A2A-89A8-4DDE567A92F3}">
      <dgm:prSet/>
      <dgm:spPr>
        <a:solidFill>
          <a:schemeClr val="accent1">
            <a:lumMod val="50000"/>
            <a:alpha val="90000"/>
          </a:schemeClr>
        </a:solidFill>
      </dgm:spPr>
      <dgm:t>
        <a:bodyPr/>
        <a:lstStyle/>
        <a:p>
          <a:r>
            <a:rPr lang="en-US">
              <a:solidFill>
                <a:schemeClr val="bg1"/>
              </a:solidFill>
            </a:rPr>
            <a:t>Optional - 3.45 pm – 4.45pm  - Session VI Q and A with expert panel </a:t>
          </a:r>
        </a:p>
      </dgm:t>
    </dgm:pt>
    <dgm:pt modelId="{033F5585-4A9B-4B22-8080-B0071336492A}" type="parTrans" cxnId="{FE47B9B7-1721-4C6E-9ED9-229A55F72BB4}">
      <dgm:prSet/>
      <dgm:spPr/>
      <dgm:t>
        <a:bodyPr/>
        <a:lstStyle/>
        <a:p>
          <a:endParaRPr lang="en-US"/>
        </a:p>
      </dgm:t>
    </dgm:pt>
    <dgm:pt modelId="{716B56FF-FD89-4062-A973-F702005DF824}" type="sibTrans" cxnId="{FE47B9B7-1721-4C6E-9ED9-229A55F72BB4}">
      <dgm:prSet/>
      <dgm:spPr/>
      <dgm:t>
        <a:bodyPr/>
        <a:lstStyle/>
        <a:p>
          <a:endParaRPr lang="en-US"/>
        </a:p>
      </dgm:t>
    </dgm:pt>
    <dgm:pt modelId="{9E65AE70-AFE3-40B4-851E-1A72B6866317}">
      <dgm:prSet/>
      <dgm:spPr/>
      <dgm:t>
        <a:bodyPr/>
        <a:lstStyle/>
        <a:p>
          <a:pPr>
            <a:defRPr b="1"/>
          </a:pPr>
          <a:r>
            <a:rPr lang="en-US"/>
            <a:t>3rd July 25</a:t>
          </a:r>
        </a:p>
      </dgm:t>
    </dgm:pt>
    <dgm:pt modelId="{71F294AC-C41C-490B-B4F0-D798E86D61C9}" type="parTrans" cxnId="{04E9C014-26C4-4DDF-962C-E0529BCED70C}">
      <dgm:prSet/>
      <dgm:spPr/>
      <dgm:t>
        <a:bodyPr/>
        <a:lstStyle/>
        <a:p>
          <a:endParaRPr lang="en-US"/>
        </a:p>
      </dgm:t>
    </dgm:pt>
    <dgm:pt modelId="{B6482860-13F0-48F4-9823-AA62AC0A660D}" type="sibTrans" cxnId="{04E9C014-26C4-4DDF-962C-E0529BCED70C}">
      <dgm:prSet/>
      <dgm:spPr/>
      <dgm:t>
        <a:bodyPr/>
        <a:lstStyle/>
        <a:p>
          <a:endParaRPr lang="en-US"/>
        </a:p>
      </dgm:t>
    </dgm:pt>
    <dgm:pt modelId="{F12E4A22-D833-41D8-8A27-EB72405C2727}">
      <dgm:prSet/>
      <dgm:spPr/>
      <dgm:t>
        <a:bodyPr/>
        <a:lstStyle/>
        <a:p>
          <a:r>
            <a:rPr lang="en-US"/>
            <a:t>3.45 pm – 4.45pm - Session VII -  SEND in BANES - Catherine and Toni </a:t>
          </a:r>
        </a:p>
      </dgm:t>
    </dgm:pt>
    <dgm:pt modelId="{B3E97A02-EF60-4679-ACB8-DEE895BBC746}" type="parTrans" cxnId="{539DA3F3-CF78-43C0-9D2E-BBE8F1CE4828}">
      <dgm:prSet/>
      <dgm:spPr/>
      <dgm:t>
        <a:bodyPr/>
        <a:lstStyle/>
        <a:p>
          <a:endParaRPr lang="en-US"/>
        </a:p>
      </dgm:t>
    </dgm:pt>
    <dgm:pt modelId="{CE9C5107-9B4D-4E87-9B98-3A24F1DB777B}" type="sibTrans" cxnId="{539DA3F3-CF78-43C0-9D2E-BBE8F1CE4828}">
      <dgm:prSet/>
      <dgm:spPr/>
      <dgm:t>
        <a:bodyPr/>
        <a:lstStyle/>
        <a:p>
          <a:endParaRPr lang="en-US"/>
        </a:p>
      </dgm:t>
    </dgm:pt>
    <dgm:pt modelId="{B5C603FB-C14B-43EB-932B-4404BF304D32}">
      <dgm:prSet/>
      <dgm:spPr/>
      <dgm:t>
        <a:bodyPr/>
        <a:lstStyle/>
        <a:p>
          <a:pPr>
            <a:defRPr b="1"/>
          </a:pPr>
          <a:r>
            <a:rPr lang="en-US" b="1"/>
            <a:t>10</a:t>
          </a:r>
          <a:r>
            <a:rPr lang="en-US" b="1" baseline="30000"/>
            <a:t>th</a:t>
          </a:r>
          <a:r>
            <a:rPr lang="en-US" b="1"/>
            <a:t> June 25 </a:t>
          </a:r>
        </a:p>
      </dgm:t>
    </dgm:pt>
    <dgm:pt modelId="{37E70E65-E10E-4C27-A250-F8669A8FA48A}" type="parTrans" cxnId="{FE512F53-31F2-4778-ADFB-26BE86622A69}">
      <dgm:prSet/>
      <dgm:spPr/>
      <dgm:t>
        <a:bodyPr/>
        <a:lstStyle/>
        <a:p>
          <a:endParaRPr lang="en-GB"/>
        </a:p>
      </dgm:t>
    </dgm:pt>
    <dgm:pt modelId="{717D47E7-3882-461F-9FEE-082950DA090B}" type="sibTrans" cxnId="{FE512F53-31F2-4778-ADFB-26BE86622A69}">
      <dgm:prSet/>
      <dgm:spPr/>
      <dgm:t>
        <a:bodyPr/>
        <a:lstStyle/>
        <a:p>
          <a:endParaRPr lang="en-GB"/>
        </a:p>
      </dgm:t>
    </dgm:pt>
    <dgm:pt modelId="{6919A0FB-154C-4F5E-B09C-B70255F636A9}">
      <dgm:prSet/>
      <dgm:spPr/>
      <dgm:t>
        <a:bodyPr/>
        <a:lstStyle/>
        <a:p>
          <a:pPr>
            <a:defRPr b="1"/>
          </a:pPr>
          <a:r>
            <a:rPr lang="en-US" b="1"/>
            <a:t>17</a:t>
          </a:r>
          <a:r>
            <a:rPr lang="en-US" b="1" baseline="30000"/>
            <a:t>th</a:t>
          </a:r>
          <a:r>
            <a:rPr lang="en-US" b="1"/>
            <a:t> June 25 </a:t>
          </a:r>
        </a:p>
      </dgm:t>
    </dgm:pt>
    <dgm:pt modelId="{3C7CD60F-D666-4BDB-A0B3-B9889EB73800}" type="parTrans" cxnId="{6B1C7232-4F45-462D-B4D3-FF2C5020D375}">
      <dgm:prSet/>
      <dgm:spPr/>
      <dgm:t>
        <a:bodyPr/>
        <a:lstStyle/>
        <a:p>
          <a:endParaRPr lang="en-GB"/>
        </a:p>
      </dgm:t>
    </dgm:pt>
    <dgm:pt modelId="{EC87AA4B-C0D9-4C12-98F2-84B069A2D1BA}" type="sibTrans" cxnId="{6B1C7232-4F45-462D-B4D3-FF2C5020D375}">
      <dgm:prSet/>
      <dgm:spPr/>
      <dgm:t>
        <a:bodyPr/>
        <a:lstStyle/>
        <a:p>
          <a:endParaRPr lang="en-GB"/>
        </a:p>
      </dgm:t>
    </dgm:pt>
    <dgm:pt modelId="{CABDB132-901B-4375-8C67-E8F1E6A25BB9}">
      <dgm:prSet/>
      <dgm:spPr>
        <a:solidFill>
          <a:schemeClr val="accent1">
            <a:lumMod val="50000"/>
            <a:alpha val="90000"/>
          </a:schemeClr>
        </a:solidFill>
      </dgm:spPr>
      <dgm:t>
        <a:bodyPr/>
        <a:lstStyle/>
        <a:p>
          <a:r>
            <a:rPr lang="en-GB">
              <a:solidFill>
                <a:schemeClr val="bg1"/>
              </a:solidFill>
            </a:rPr>
            <a:t>Optional - 3.45pm-4.45pm - Check In</a:t>
          </a:r>
        </a:p>
      </dgm:t>
    </dgm:pt>
    <dgm:pt modelId="{939B2DF0-4193-4BA3-AFE1-617E66F60CB8}" type="parTrans" cxnId="{A1BB6595-010F-4407-90A7-0BC30B93DB76}">
      <dgm:prSet/>
      <dgm:spPr/>
      <dgm:t>
        <a:bodyPr/>
        <a:lstStyle/>
        <a:p>
          <a:endParaRPr lang="en-GB"/>
        </a:p>
      </dgm:t>
    </dgm:pt>
    <dgm:pt modelId="{9282BEFA-28A2-4AD1-928A-96FF0F65D997}" type="sibTrans" cxnId="{A1BB6595-010F-4407-90A7-0BC30B93DB76}">
      <dgm:prSet/>
      <dgm:spPr/>
      <dgm:t>
        <a:bodyPr/>
        <a:lstStyle/>
        <a:p>
          <a:endParaRPr lang="en-GB"/>
        </a:p>
      </dgm:t>
    </dgm:pt>
    <dgm:pt modelId="{7DC8AC94-76C7-4AAB-87E4-63583F0A1160}">
      <dgm:prSet/>
      <dgm:spPr/>
      <dgm:t>
        <a:bodyPr/>
        <a:lstStyle/>
        <a:p>
          <a:r>
            <a:rPr lang="en-GB" dirty="0"/>
            <a:t>3.45-4.45pm - Session V  -  BANES’ Race Equality Charter  - Jason </a:t>
          </a:r>
          <a:r>
            <a:rPr lang="en-GB" dirty="0" err="1"/>
            <a:t>Pegg</a:t>
          </a:r>
          <a:endParaRPr lang="en-GB" dirty="0"/>
        </a:p>
      </dgm:t>
    </dgm:pt>
    <dgm:pt modelId="{CD8A9135-E997-4BC7-9C72-9717A1E6B18E}" type="parTrans" cxnId="{9E47037F-4D6D-4DFD-816C-63F50EC4ADD5}">
      <dgm:prSet/>
      <dgm:spPr/>
      <dgm:t>
        <a:bodyPr/>
        <a:lstStyle/>
        <a:p>
          <a:endParaRPr lang="en-GB"/>
        </a:p>
      </dgm:t>
    </dgm:pt>
    <dgm:pt modelId="{D6F931AB-2953-44F1-8859-7C00761FB130}" type="sibTrans" cxnId="{9E47037F-4D6D-4DFD-816C-63F50EC4ADD5}">
      <dgm:prSet/>
      <dgm:spPr/>
      <dgm:t>
        <a:bodyPr/>
        <a:lstStyle/>
        <a:p>
          <a:endParaRPr lang="en-GB"/>
        </a:p>
      </dgm:t>
    </dgm:pt>
    <dgm:pt modelId="{62568CDF-3630-43F4-83EF-4694786EEC8D}">
      <dgm:prSet/>
      <dgm:spPr/>
      <dgm:t>
        <a:bodyPr/>
        <a:lstStyle/>
        <a:p>
          <a:pPr>
            <a:defRPr b="1"/>
          </a:pPr>
          <a:r>
            <a:rPr lang="en-US"/>
            <a:t>6</a:t>
          </a:r>
          <a:r>
            <a:rPr lang="en-US" baseline="30000"/>
            <a:t>th</a:t>
          </a:r>
          <a:r>
            <a:rPr lang="en-US"/>
            <a:t> Feb.25 </a:t>
          </a:r>
        </a:p>
      </dgm:t>
    </dgm:pt>
    <dgm:pt modelId="{DB2129D2-A35A-4535-8BAA-B42FF59CCDEB}" type="parTrans" cxnId="{D8697211-5380-41B0-AC27-048E770D3C46}">
      <dgm:prSet/>
      <dgm:spPr/>
      <dgm:t>
        <a:bodyPr/>
        <a:lstStyle/>
        <a:p>
          <a:endParaRPr lang="en-GB"/>
        </a:p>
      </dgm:t>
    </dgm:pt>
    <dgm:pt modelId="{AE0342F5-FB10-49A3-9D25-10254CABDF3F}" type="sibTrans" cxnId="{D8697211-5380-41B0-AC27-048E770D3C46}">
      <dgm:prSet/>
      <dgm:spPr/>
      <dgm:t>
        <a:bodyPr/>
        <a:lstStyle/>
        <a:p>
          <a:endParaRPr lang="en-GB"/>
        </a:p>
      </dgm:t>
    </dgm:pt>
    <dgm:pt modelId="{F8765A1D-9F42-42C2-9781-601D7C18EAE9}">
      <dgm:prSet/>
      <dgm:spPr>
        <a:solidFill>
          <a:schemeClr val="accent1">
            <a:lumMod val="50000"/>
            <a:alpha val="90000"/>
          </a:schemeClr>
        </a:solidFill>
      </dgm:spPr>
      <dgm:t>
        <a:bodyPr/>
        <a:lstStyle/>
        <a:p>
          <a:r>
            <a:rPr lang="en-GB">
              <a:solidFill>
                <a:schemeClr val="bg1"/>
              </a:solidFill>
            </a:rPr>
            <a:t>Optional - 4.15pm – 4.45pm -Introducing EDTEV Programme and Opportunities – Paula Shore – optional attendance</a:t>
          </a:r>
        </a:p>
      </dgm:t>
    </dgm:pt>
    <dgm:pt modelId="{BF8DC571-5A0B-4A8A-B030-09452E6F3D73}" type="parTrans" cxnId="{01E31B36-658F-4EAC-B64E-13CC1CEB0C49}">
      <dgm:prSet/>
      <dgm:spPr/>
      <dgm:t>
        <a:bodyPr/>
        <a:lstStyle/>
        <a:p>
          <a:endParaRPr lang="en-GB"/>
        </a:p>
      </dgm:t>
    </dgm:pt>
    <dgm:pt modelId="{02BC4870-3EEF-44C3-B81F-AC343D082FDC}" type="sibTrans" cxnId="{01E31B36-658F-4EAC-B64E-13CC1CEB0C49}">
      <dgm:prSet/>
      <dgm:spPr/>
      <dgm:t>
        <a:bodyPr/>
        <a:lstStyle/>
        <a:p>
          <a:endParaRPr lang="en-GB"/>
        </a:p>
      </dgm:t>
    </dgm:pt>
    <dgm:pt modelId="{2C843222-4211-4125-B189-D0F80D38CAAF}" type="pres">
      <dgm:prSet presAssocID="{A686B980-AE7E-493B-B12C-EE51D77F8CCA}" presName="root" presStyleCnt="0">
        <dgm:presLayoutVars>
          <dgm:chMax/>
          <dgm:chPref/>
          <dgm:animLvl val="lvl"/>
        </dgm:presLayoutVars>
      </dgm:prSet>
      <dgm:spPr/>
    </dgm:pt>
    <dgm:pt modelId="{5883531C-27B2-4640-A9F7-2758CFDBEAC8}" type="pres">
      <dgm:prSet presAssocID="{A686B980-AE7E-493B-B12C-EE51D77F8CCA}" presName="divider" presStyleLbl="node1" presStyleIdx="0" presStyleCnt="1"/>
      <dgm:spPr/>
    </dgm:pt>
    <dgm:pt modelId="{D364895A-CFF6-4A4B-BE57-89AC217B1750}" type="pres">
      <dgm:prSet presAssocID="{A686B980-AE7E-493B-B12C-EE51D77F8CCA}" presName="nodes" presStyleCnt="0">
        <dgm:presLayoutVars>
          <dgm:chMax/>
          <dgm:chPref/>
          <dgm:animLvl val="lvl"/>
        </dgm:presLayoutVars>
      </dgm:prSet>
      <dgm:spPr/>
    </dgm:pt>
    <dgm:pt modelId="{8D48BFE3-8229-4B4D-87A5-C5453EAEBAE0}" type="pres">
      <dgm:prSet presAssocID="{F09A1C76-E5E9-4684-8083-355784854584}" presName="composite" presStyleCnt="0"/>
      <dgm:spPr/>
    </dgm:pt>
    <dgm:pt modelId="{801CAF84-2969-4D2D-8054-067824A9F003}" type="pres">
      <dgm:prSet presAssocID="{F09A1C76-E5E9-4684-8083-355784854584}" presName="L1TextContainer" presStyleLbl="revTx" presStyleIdx="0" presStyleCnt="10">
        <dgm:presLayoutVars>
          <dgm:chMax val="1"/>
          <dgm:chPref val="1"/>
          <dgm:bulletEnabled val="1"/>
        </dgm:presLayoutVars>
      </dgm:prSet>
      <dgm:spPr/>
    </dgm:pt>
    <dgm:pt modelId="{D729D9C3-B995-40BF-ADA2-A35B2D5BE987}" type="pres">
      <dgm:prSet presAssocID="{F09A1C76-E5E9-4684-8083-355784854584}" presName="L2TextContainerWrapper" presStyleCnt="0">
        <dgm:presLayoutVars>
          <dgm:chMax val="0"/>
          <dgm:chPref val="0"/>
          <dgm:bulletEnabled val="1"/>
        </dgm:presLayoutVars>
      </dgm:prSet>
      <dgm:spPr/>
    </dgm:pt>
    <dgm:pt modelId="{005C4687-0E29-4743-9A78-E556C5303FCB}" type="pres">
      <dgm:prSet presAssocID="{F09A1C76-E5E9-4684-8083-355784854584}" presName="L2TextContainer" presStyleLbl="bgAccFollowNode1" presStyleIdx="0" presStyleCnt="10"/>
      <dgm:spPr/>
    </dgm:pt>
    <dgm:pt modelId="{6D9B4E90-6F09-4DE6-8429-DA385A2D4457}" type="pres">
      <dgm:prSet presAssocID="{F09A1C76-E5E9-4684-8083-355784854584}" presName="FlexibleEmptyPlaceHolder" presStyleCnt="0"/>
      <dgm:spPr/>
    </dgm:pt>
    <dgm:pt modelId="{02BA34EC-775A-4D8D-ACA2-15BC8B7E2921}" type="pres">
      <dgm:prSet presAssocID="{F09A1C76-E5E9-4684-8083-355784854584}" presName="ConnectLine" presStyleLbl="alignNode1" presStyleIdx="0" presStyleCnt="10"/>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86C30AC1-1A15-4FF9-9EA6-872E058D8807}" type="pres">
      <dgm:prSet presAssocID="{F09A1C76-E5E9-4684-8083-355784854584}" presName="ConnectorPoint" presStyleLbl="fgAcc1" presStyleIdx="0" presStyleCnt="10"/>
      <dgm:spPr>
        <a:solidFill>
          <a:schemeClr val="lt1">
            <a:alpha val="90000"/>
            <a:hueOff val="0"/>
            <a:satOff val="0"/>
            <a:lumOff val="0"/>
            <a:alphaOff val="0"/>
          </a:schemeClr>
        </a:solidFill>
        <a:ln w="19050" cap="flat" cmpd="sng" algn="ctr">
          <a:noFill/>
          <a:prstDash val="solid"/>
          <a:miter lim="800000"/>
        </a:ln>
        <a:effectLst/>
      </dgm:spPr>
    </dgm:pt>
    <dgm:pt modelId="{DC35D26F-6F7B-4C1B-A9FB-1D9C1A0AB4E1}" type="pres">
      <dgm:prSet presAssocID="{F09A1C76-E5E9-4684-8083-355784854584}" presName="EmptyPlaceHolder" presStyleCnt="0"/>
      <dgm:spPr/>
    </dgm:pt>
    <dgm:pt modelId="{3DBF9884-8FCF-44A3-BFDB-ABF4509D0F4C}" type="pres">
      <dgm:prSet presAssocID="{A05AD852-852C-40AB-BECE-05A6C21E3D15}" presName="spaceBetweenRectangles" presStyleCnt="0"/>
      <dgm:spPr/>
    </dgm:pt>
    <dgm:pt modelId="{1D990E55-65C3-479E-95ED-C2B71C122D5C}" type="pres">
      <dgm:prSet presAssocID="{62568CDF-3630-43F4-83EF-4694786EEC8D}" presName="composite" presStyleCnt="0"/>
      <dgm:spPr/>
    </dgm:pt>
    <dgm:pt modelId="{DAAD9B67-6D5B-4DD3-BD56-15E102CA42A5}" type="pres">
      <dgm:prSet presAssocID="{62568CDF-3630-43F4-83EF-4694786EEC8D}" presName="L1TextContainer" presStyleLbl="revTx" presStyleIdx="1" presStyleCnt="10">
        <dgm:presLayoutVars>
          <dgm:chMax val="1"/>
          <dgm:chPref val="1"/>
          <dgm:bulletEnabled val="1"/>
        </dgm:presLayoutVars>
      </dgm:prSet>
      <dgm:spPr/>
    </dgm:pt>
    <dgm:pt modelId="{8BCF9F00-0CFB-4C6A-8749-4DA8B54AD2D3}" type="pres">
      <dgm:prSet presAssocID="{62568CDF-3630-43F4-83EF-4694786EEC8D}" presName="L2TextContainerWrapper" presStyleCnt="0">
        <dgm:presLayoutVars>
          <dgm:chMax val="0"/>
          <dgm:chPref val="0"/>
          <dgm:bulletEnabled val="1"/>
        </dgm:presLayoutVars>
      </dgm:prSet>
      <dgm:spPr/>
    </dgm:pt>
    <dgm:pt modelId="{FE750E15-0EA8-45B7-BC6A-142005DD8D7C}" type="pres">
      <dgm:prSet presAssocID="{62568CDF-3630-43F4-83EF-4694786EEC8D}" presName="L2TextContainer" presStyleLbl="bgAccFollowNode1" presStyleIdx="1" presStyleCnt="10"/>
      <dgm:spPr/>
    </dgm:pt>
    <dgm:pt modelId="{1BCBA3B8-4823-4C34-A8DB-B8AD2D81075F}" type="pres">
      <dgm:prSet presAssocID="{62568CDF-3630-43F4-83EF-4694786EEC8D}" presName="FlexibleEmptyPlaceHolder" presStyleCnt="0"/>
      <dgm:spPr/>
    </dgm:pt>
    <dgm:pt modelId="{7F841689-42CD-4ED8-BEB6-0F0095C964D4}" type="pres">
      <dgm:prSet presAssocID="{62568CDF-3630-43F4-83EF-4694786EEC8D}" presName="ConnectLine" presStyleLbl="alignNode1" presStyleIdx="1" presStyleCnt="10"/>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65AEA28B-3BB2-408D-A13C-4D1895BB46A6}" type="pres">
      <dgm:prSet presAssocID="{62568CDF-3630-43F4-83EF-4694786EEC8D}" presName="ConnectorPoint" presStyleLbl="fgAcc1" presStyleIdx="1" presStyleCnt="10"/>
      <dgm:spPr>
        <a:solidFill>
          <a:schemeClr val="lt1">
            <a:alpha val="90000"/>
            <a:hueOff val="0"/>
            <a:satOff val="0"/>
            <a:lumOff val="0"/>
            <a:alphaOff val="0"/>
          </a:schemeClr>
        </a:solidFill>
        <a:ln w="19050" cap="flat" cmpd="sng" algn="ctr">
          <a:noFill/>
          <a:prstDash val="solid"/>
          <a:miter lim="800000"/>
        </a:ln>
        <a:effectLst/>
      </dgm:spPr>
    </dgm:pt>
    <dgm:pt modelId="{4F83F742-4158-4262-AAEF-4D6F0A8DD454}" type="pres">
      <dgm:prSet presAssocID="{62568CDF-3630-43F4-83EF-4694786EEC8D}" presName="EmptyPlaceHolder" presStyleCnt="0"/>
      <dgm:spPr/>
    </dgm:pt>
    <dgm:pt modelId="{B3A0105B-44D9-41E0-A30B-32D9CECE41E9}" type="pres">
      <dgm:prSet presAssocID="{AE0342F5-FB10-49A3-9D25-10254CABDF3F}" presName="spaceBetweenRectangles" presStyleCnt="0"/>
      <dgm:spPr/>
    </dgm:pt>
    <dgm:pt modelId="{299AF732-2D98-42F1-BC0B-C1285D2EA1B8}" type="pres">
      <dgm:prSet presAssocID="{28F6E79C-E696-48C1-9E3B-6CC0A930C275}" presName="composite" presStyleCnt="0"/>
      <dgm:spPr/>
    </dgm:pt>
    <dgm:pt modelId="{A391AA3A-3951-4971-8336-9EDF9972C3A2}" type="pres">
      <dgm:prSet presAssocID="{28F6E79C-E696-48C1-9E3B-6CC0A930C275}" presName="L1TextContainer" presStyleLbl="revTx" presStyleIdx="2" presStyleCnt="10">
        <dgm:presLayoutVars>
          <dgm:chMax val="1"/>
          <dgm:chPref val="1"/>
          <dgm:bulletEnabled val="1"/>
        </dgm:presLayoutVars>
      </dgm:prSet>
      <dgm:spPr/>
    </dgm:pt>
    <dgm:pt modelId="{CDF6EDC1-4466-4FCC-AED7-6A78F1AD660E}" type="pres">
      <dgm:prSet presAssocID="{28F6E79C-E696-48C1-9E3B-6CC0A930C275}" presName="L2TextContainerWrapper" presStyleCnt="0">
        <dgm:presLayoutVars>
          <dgm:chMax val="0"/>
          <dgm:chPref val="0"/>
          <dgm:bulletEnabled val="1"/>
        </dgm:presLayoutVars>
      </dgm:prSet>
      <dgm:spPr/>
    </dgm:pt>
    <dgm:pt modelId="{43C891F8-546E-4841-B830-2EBF147F45CF}" type="pres">
      <dgm:prSet presAssocID="{28F6E79C-E696-48C1-9E3B-6CC0A930C275}" presName="L2TextContainer" presStyleLbl="bgAccFollowNode1" presStyleIdx="2" presStyleCnt="10"/>
      <dgm:spPr/>
    </dgm:pt>
    <dgm:pt modelId="{9E001288-EAE9-4F9A-BB7B-180D6FA9793A}" type="pres">
      <dgm:prSet presAssocID="{28F6E79C-E696-48C1-9E3B-6CC0A930C275}" presName="FlexibleEmptyPlaceHolder" presStyleCnt="0"/>
      <dgm:spPr/>
    </dgm:pt>
    <dgm:pt modelId="{BBD2D9D7-2B6D-45FE-900E-D303EEC250DA}" type="pres">
      <dgm:prSet presAssocID="{28F6E79C-E696-48C1-9E3B-6CC0A930C275}" presName="ConnectLine" presStyleLbl="alignNode1" presStyleIdx="2" presStyleCnt="10"/>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6D54C134-DEBE-46D7-8D6C-B7202649A629}" type="pres">
      <dgm:prSet presAssocID="{28F6E79C-E696-48C1-9E3B-6CC0A930C275}" presName="ConnectorPoint" presStyleLbl="fgAcc1" presStyleIdx="2" presStyleCnt="10"/>
      <dgm:spPr>
        <a:solidFill>
          <a:schemeClr val="lt1">
            <a:alpha val="90000"/>
            <a:hueOff val="0"/>
            <a:satOff val="0"/>
            <a:lumOff val="0"/>
            <a:alphaOff val="0"/>
          </a:schemeClr>
        </a:solidFill>
        <a:ln w="19050" cap="flat" cmpd="sng" algn="ctr">
          <a:noFill/>
          <a:prstDash val="solid"/>
          <a:miter lim="800000"/>
        </a:ln>
        <a:effectLst/>
      </dgm:spPr>
    </dgm:pt>
    <dgm:pt modelId="{4E858119-5240-4C2D-9967-F620F28BB91C}" type="pres">
      <dgm:prSet presAssocID="{28F6E79C-E696-48C1-9E3B-6CC0A930C275}" presName="EmptyPlaceHolder" presStyleCnt="0"/>
      <dgm:spPr/>
    </dgm:pt>
    <dgm:pt modelId="{4DD464FC-7375-46B9-BA40-700331C2B28E}" type="pres">
      <dgm:prSet presAssocID="{60594FFC-4DC8-4E5A-B4A7-E6D8C19486B1}" presName="spaceBetweenRectangles" presStyleCnt="0"/>
      <dgm:spPr/>
    </dgm:pt>
    <dgm:pt modelId="{3F6D0255-0E86-428E-BE19-5B722580DE9F}" type="pres">
      <dgm:prSet presAssocID="{ED67F699-9F74-4EFD-9798-B6CE611D76F2}" presName="composite" presStyleCnt="0"/>
      <dgm:spPr/>
    </dgm:pt>
    <dgm:pt modelId="{933883D8-485B-4840-859F-3CAC208C9422}" type="pres">
      <dgm:prSet presAssocID="{ED67F699-9F74-4EFD-9798-B6CE611D76F2}" presName="L1TextContainer" presStyleLbl="revTx" presStyleIdx="3" presStyleCnt="10">
        <dgm:presLayoutVars>
          <dgm:chMax val="1"/>
          <dgm:chPref val="1"/>
          <dgm:bulletEnabled val="1"/>
        </dgm:presLayoutVars>
      </dgm:prSet>
      <dgm:spPr/>
    </dgm:pt>
    <dgm:pt modelId="{DA4E7AED-500A-4313-8C0C-D53E013CE606}" type="pres">
      <dgm:prSet presAssocID="{ED67F699-9F74-4EFD-9798-B6CE611D76F2}" presName="L2TextContainerWrapper" presStyleCnt="0">
        <dgm:presLayoutVars>
          <dgm:chMax val="0"/>
          <dgm:chPref val="0"/>
          <dgm:bulletEnabled val="1"/>
        </dgm:presLayoutVars>
      </dgm:prSet>
      <dgm:spPr/>
    </dgm:pt>
    <dgm:pt modelId="{E7AB4C92-85CE-495B-A6A9-B80EE51936FC}" type="pres">
      <dgm:prSet presAssocID="{ED67F699-9F74-4EFD-9798-B6CE611D76F2}" presName="L2TextContainer" presStyleLbl="bgAccFollowNode1" presStyleIdx="3" presStyleCnt="10"/>
      <dgm:spPr/>
    </dgm:pt>
    <dgm:pt modelId="{F09440E2-1882-406C-9B34-37C95ACBD0DC}" type="pres">
      <dgm:prSet presAssocID="{ED67F699-9F74-4EFD-9798-B6CE611D76F2}" presName="FlexibleEmptyPlaceHolder" presStyleCnt="0"/>
      <dgm:spPr/>
    </dgm:pt>
    <dgm:pt modelId="{90D6A85E-8D11-4012-A2F0-4AB3009F9A72}" type="pres">
      <dgm:prSet presAssocID="{ED67F699-9F74-4EFD-9798-B6CE611D76F2}" presName="ConnectLine" presStyleLbl="alignNode1" presStyleIdx="3" presStyleCnt="10"/>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E37BF7CC-ACD4-43D6-9B78-CD754E5B9603}" type="pres">
      <dgm:prSet presAssocID="{ED67F699-9F74-4EFD-9798-B6CE611D76F2}" presName="ConnectorPoint" presStyleLbl="fgAcc1" presStyleIdx="3" presStyleCnt="10"/>
      <dgm:spPr>
        <a:solidFill>
          <a:schemeClr val="lt1">
            <a:alpha val="90000"/>
            <a:hueOff val="0"/>
            <a:satOff val="0"/>
            <a:lumOff val="0"/>
            <a:alphaOff val="0"/>
          </a:schemeClr>
        </a:solidFill>
        <a:ln w="19050" cap="flat" cmpd="sng" algn="ctr">
          <a:noFill/>
          <a:prstDash val="solid"/>
          <a:miter lim="800000"/>
        </a:ln>
        <a:effectLst/>
      </dgm:spPr>
    </dgm:pt>
    <dgm:pt modelId="{B0201591-08D4-4FA9-9B48-BC721824D429}" type="pres">
      <dgm:prSet presAssocID="{ED67F699-9F74-4EFD-9798-B6CE611D76F2}" presName="EmptyPlaceHolder" presStyleCnt="0"/>
      <dgm:spPr/>
    </dgm:pt>
    <dgm:pt modelId="{65F19989-E352-4ACB-B08B-8F72C4F4EA4A}" type="pres">
      <dgm:prSet presAssocID="{87AE7383-F303-4615-BBA7-B7A54F623F21}" presName="spaceBetweenRectangles" presStyleCnt="0"/>
      <dgm:spPr/>
    </dgm:pt>
    <dgm:pt modelId="{8D7B0901-1821-4107-AFF7-99BE174DDEF6}" type="pres">
      <dgm:prSet presAssocID="{94B70C3E-4254-4C78-84FD-8AF05452AD60}" presName="composite" presStyleCnt="0"/>
      <dgm:spPr/>
    </dgm:pt>
    <dgm:pt modelId="{BDA48413-B8B9-4051-A65B-56D884B0EF6D}" type="pres">
      <dgm:prSet presAssocID="{94B70C3E-4254-4C78-84FD-8AF05452AD60}" presName="L1TextContainer" presStyleLbl="revTx" presStyleIdx="4" presStyleCnt="10">
        <dgm:presLayoutVars>
          <dgm:chMax val="1"/>
          <dgm:chPref val="1"/>
          <dgm:bulletEnabled val="1"/>
        </dgm:presLayoutVars>
      </dgm:prSet>
      <dgm:spPr/>
    </dgm:pt>
    <dgm:pt modelId="{A515BFE4-4452-4DF7-A5CB-A77A27C2045F}" type="pres">
      <dgm:prSet presAssocID="{94B70C3E-4254-4C78-84FD-8AF05452AD60}" presName="L2TextContainerWrapper" presStyleCnt="0">
        <dgm:presLayoutVars>
          <dgm:chMax val="0"/>
          <dgm:chPref val="0"/>
          <dgm:bulletEnabled val="1"/>
        </dgm:presLayoutVars>
      </dgm:prSet>
      <dgm:spPr/>
    </dgm:pt>
    <dgm:pt modelId="{75DD3D8F-BF34-473E-A48C-F56DBB2F01B2}" type="pres">
      <dgm:prSet presAssocID="{94B70C3E-4254-4C78-84FD-8AF05452AD60}" presName="L2TextContainer" presStyleLbl="bgAccFollowNode1" presStyleIdx="4" presStyleCnt="10"/>
      <dgm:spPr/>
    </dgm:pt>
    <dgm:pt modelId="{0D6A4D11-C6FE-4C86-9F37-7E1627A0627C}" type="pres">
      <dgm:prSet presAssocID="{94B70C3E-4254-4C78-84FD-8AF05452AD60}" presName="FlexibleEmptyPlaceHolder" presStyleCnt="0"/>
      <dgm:spPr/>
    </dgm:pt>
    <dgm:pt modelId="{0D6FF356-D1B2-49EE-8A46-0C0EDC6187FE}" type="pres">
      <dgm:prSet presAssocID="{94B70C3E-4254-4C78-84FD-8AF05452AD60}" presName="ConnectLine" presStyleLbl="alignNode1" presStyleIdx="4" presStyleCnt="10"/>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C362507E-F857-496B-8556-F6D947F7A61D}" type="pres">
      <dgm:prSet presAssocID="{94B70C3E-4254-4C78-84FD-8AF05452AD60}" presName="ConnectorPoint" presStyleLbl="fgAcc1" presStyleIdx="4" presStyleCnt="10"/>
      <dgm:spPr>
        <a:solidFill>
          <a:schemeClr val="lt1">
            <a:alpha val="90000"/>
            <a:hueOff val="0"/>
            <a:satOff val="0"/>
            <a:lumOff val="0"/>
            <a:alphaOff val="0"/>
          </a:schemeClr>
        </a:solidFill>
        <a:ln w="19050" cap="flat" cmpd="sng" algn="ctr">
          <a:noFill/>
          <a:prstDash val="solid"/>
          <a:miter lim="800000"/>
        </a:ln>
        <a:effectLst/>
      </dgm:spPr>
    </dgm:pt>
    <dgm:pt modelId="{24EF29CC-96A0-4AD3-BFB6-97487A1619C5}" type="pres">
      <dgm:prSet presAssocID="{94B70C3E-4254-4C78-84FD-8AF05452AD60}" presName="EmptyPlaceHolder" presStyleCnt="0"/>
      <dgm:spPr/>
    </dgm:pt>
    <dgm:pt modelId="{1E81DA65-7396-45F8-A9DB-227AF2D52D19}" type="pres">
      <dgm:prSet presAssocID="{E54C8B80-C50D-4B4F-8EC3-2B142FC787E8}" presName="spaceBetweenRectangles" presStyleCnt="0"/>
      <dgm:spPr/>
    </dgm:pt>
    <dgm:pt modelId="{C4C8418F-649B-481B-A45F-222E6B9611B3}" type="pres">
      <dgm:prSet presAssocID="{E24E3B4A-A7A7-4185-9D75-B7C1198EFDC0}" presName="composite" presStyleCnt="0"/>
      <dgm:spPr/>
    </dgm:pt>
    <dgm:pt modelId="{AF937CB2-AE4F-47EB-9DEC-AB288F5E5280}" type="pres">
      <dgm:prSet presAssocID="{E24E3B4A-A7A7-4185-9D75-B7C1198EFDC0}" presName="L1TextContainer" presStyleLbl="revTx" presStyleIdx="5" presStyleCnt="10">
        <dgm:presLayoutVars>
          <dgm:chMax val="1"/>
          <dgm:chPref val="1"/>
          <dgm:bulletEnabled val="1"/>
        </dgm:presLayoutVars>
      </dgm:prSet>
      <dgm:spPr/>
    </dgm:pt>
    <dgm:pt modelId="{A11FD8B4-9E4D-4075-9534-D372265F954C}" type="pres">
      <dgm:prSet presAssocID="{E24E3B4A-A7A7-4185-9D75-B7C1198EFDC0}" presName="L2TextContainerWrapper" presStyleCnt="0">
        <dgm:presLayoutVars>
          <dgm:chMax val="0"/>
          <dgm:chPref val="0"/>
          <dgm:bulletEnabled val="1"/>
        </dgm:presLayoutVars>
      </dgm:prSet>
      <dgm:spPr/>
    </dgm:pt>
    <dgm:pt modelId="{409FFA85-7ACC-47A0-A27B-20445724540C}" type="pres">
      <dgm:prSet presAssocID="{E24E3B4A-A7A7-4185-9D75-B7C1198EFDC0}" presName="L2TextContainer" presStyleLbl="bgAccFollowNode1" presStyleIdx="5" presStyleCnt="10"/>
      <dgm:spPr/>
    </dgm:pt>
    <dgm:pt modelId="{83E421D6-2A0A-4D81-91F8-95659C9A6D08}" type="pres">
      <dgm:prSet presAssocID="{E24E3B4A-A7A7-4185-9D75-B7C1198EFDC0}" presName="FlexibleEmptyPlaceHolder" presStyleCnt="0"/>
      <dgm:spPr/>
    </dgm:pt>
    <dgm:pt modelId="{548803BF-96DF-457E-A052-515280B74BBF}" type="pres">
      <dgm:prSet presAssocID="{E24E3B4A-A7A7-4185-9D75-B7C1198EFDC0}" presName="ConnectLine" presStyleLbl="alignNode1" presStyleIdx="5" presStyleCnt="10"/>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24BA9943-0F3E-499C-9815-13FD47A43A2F}" type="pres">
      <dgm:prSet presAssocID="{E24E3B4A-A7A7-4185-9D75-B7C1198EFDC0}" presName="ConnectorPoint" presStyleLbl="fgAcc1" presStyleIdx="5" presStyleCnt="10"/>
      <dgm:spPr>
        <a:solidFill>
          <a:schemeClr val="lt1">
            <a:alpha val="90000"/>
            <a:hueOff val="0"/>
            <a:satOff val="0"/>
            <a:lumOff val="0"/>
            <a:alphaOff val="0"/>
          </a:schemeClr>
        </a:solidFill>
        <a:ln w="19050" cap="flat" cmpd="sng" algn="ctr">
          <a:noFill/>
          <a:prstDash val="solid"/>
          <a:miter lim="800000"/>
        </a:ln>
        <a:effectLst/>
      </dgm:spPr>
    </dgm:pt>
    <dgm:pt modelId="{60EDC7C6-B535-450A-8062-C83E64BF8AD1}" type="pres">
      <dgm:prSet presAssocID="{E24E3B4A-A7A7-4185-9D75-B7C1198EFDC0}" presName="EmptyPlaceHolder" presStyleCnt="0"/>
      <dgm:spPr/>
    </dgm:pt>
    <dgm:pt modelId="{E9C26EF0-5C2E-409E-9D8B-8CB0831DB0AE}" type="pres">
      <dgm:prSet presAssocID="{1A2D6AEF-3618-4CFA-BA06-6C90DE7BA763}" presName="spaceBetweenRectangles" presStyleCnt="0"/>
      <dgm:spPr/>
    </dgm:pt>
    <dgm:pt modelId="{DAE428C8-FABC-4E1C-A0F9-083F635E01F2}" type="pres">
      <dgm:prSet presAssocID="{B5C603FB-C14B-43EB-932B-4404BF304D32}" presName="composite" presStyleCnt="0"/>
      <dgm:spPr/>
    </dgm:pt>
    <dgm:pt modelId="{EDDCE2F4-DAC7-4473-A349-1210C0849EA7}" type="pres">
      <dgm:prSet presAssocID="{B5C603FB-C14B-43EB-932B-4404BF304D32}" presName="L1TextContainer" presStyleLbl="revTx" presStyleIdx="6" presStyleCnt="10">
        <dgm:presLayoutVars>
          <dgm:chMax val="1"/>
          <dgm:chPref val="1"/>
          <dgm:bulletEnabled val="1"/>
        </dgm:presLayoutVars>
      </dgm:prSet>
      <dgm:spPr/>
    </dgm:pt>
    <dgm:pt modelId="{DA2A4100-4AB9-4FB4-B139-5D44F2F0351D}" type="pres">
      <dgm:prSet presAssocID="{B5C603FB-C14B-43EB-932B-4404BF304D32}" presName="L2TextContainerWrapper" presStyleCnt="0">
        <dgm:presLayoutVars>
          <dgm:chMax val="0"/>
          <dgm:chPref val="0"/>
          <dgm:bulletEnabled val="1"/>
        </dgm:presLayoutVars>
      </dgm:prSet>
      <dgm:spPr/>
    </dgm:pt>
    <dgm:pt modelId="{70974497-089E-4921-8481-5DA777F9E9F7}" type="pres">
      <dgm:prSet presAssocID="{B5C603FB-C14B-43EB-932B-4404BF304D32}" presName="L2TextContainer" presStyleLbl="bgAccFollowNode1" presStyleIdx="6" presStyleCnt="10"/>
      <dgm:spPr/>
    </dgm:pt>
    <dgm:pt modelId="{DC877861-B8E7-4287-BB27-C8E6B9740004}" type="pres">
      <dgm:prSet presAssocID="{B5C603FB-C14B-43EB-932B-4404BF304D32}" presName="FlexibleEmptyPlaceHolder" presStyleCnt="0"/>
      <dgm:spPr/>
    </dgm:pt>
    <dgm:pt modelId="{F0A94CA2-949B-4254-ABD7-BF71DF18906E}" type="pres">
      <dgm:prSet presAssocID="{B5C603FB-C14B-43EB-932B-4404BF304D32}" presName="ConnectLine" presStyleLbl="alignNode1" presStyleIdx="6" presStyleCnt="10"/>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E1E023EB-7206-4F05-8E30-BC8069A6AB4D}" type="pres">
      <dgm:prSet presAssocID="{B5C603FB-C14B-43EB-932B-4404BF304D32}" presName="ConnectorPoint" presStyleLbl="fgAcc1" presStyleIdx="6" presStyleCnt="10"/>
      <dgm:spPr>
        <a:solidFill>
          <a:schemeClr val="lt1">
            <a:alpha val="90000"/>
            <a:hueOff val="0"/>
            <a:satOff val="0"/>
            <a:lumOff val="0"/>
            <a:alphaOff val="0"/>
          </a:schemeClr>
        </a:solidFill>
        <a:ln w="19050" cap="flat" cmpd="sng" algn="ctr">
          <a:noFill/>
          <a:prstDash val="solid"/>
          <a:miter lim="800000"/>
        </a:ln>
        <a:effectLst/>
      </dgm:spPr>
    </dgm:pt>
    <dgm:pt modelId="{3F7E8E37-DF72-4703-9E32-6F1EC1C69127}" type="pres">
      <dgm:prSet presAssocID="{B5C603FB-C14B-43EB-932B-4404BF304D32}" presName="EmptyPlaceHolder" presStyleCnt="0"/>
      <dgm:spPr/>
    </dgm:pt>
    <dgm:pt modelId="{8500D46A-67C9-4253-9FDC-3C4611396A98}" type="pres">
      <dgm:prSet presAssocID="{717D47E7-3882-461F-9FEE-082950DA090B}" presName="spaceBetweenRectangles" presStyleCnt="0"/>
      <dgm:spPr/>
    </dgm:pt>
    <dgm:pt modelId="{682AE23F-E19F-44A4-BAE3-04E40246FD0A}" type="pres">
      <dgm:prSet presAssocID="{6919A0FB-154C-4F5E-B09C-B70255F636A9}" presName="composite" presStyleCnt="0"/>
      <dgm:spPr/>
    </dgm:pt>
    <dgm:pt modelId="{BA148778-F5A8-4BE8-A22D-D2C8B62E8557}" type="pres">
      <dgm:prSet presAssocID="{6919A0FB-154C-4F5E-B09C-B70255F636A9}" presName="L1TextContainer" presStyleLbl="revTx" presStyleIdx="7" presStyleCnt="10">
        <dgm:presLayoutVars>
          <dgm:chMax val="1"/>
          <dgm:chPref val="1"/>
          <dgm:bulletEnabled val="1"/>
        </dgm:presLayoutVars>
      </dgm:prSet>
      <dgm:spPr/>
    </dgm:pt>
    <dgm:pt modelId="{F9DF7A51-6463-45F1-89F8-18D81E559E2A}" type="pres">
      <dgm:prSet presAssocID="{6919A0FB-154C-4F5E-B09C-B70255F636A9}" presName="L2TextContainerWrapper" presStyleCnt="0">
        <dgm:presLayoutVars>
          <dgm:chMax val="0"/>
          <dgm:chPref val="0"/>
          <dgm:bulletEnabled val="1"/>
        </dgm:presLayoutVars>
      </dgm:prSet>
      <dgm:spPr/>
    </dgm:pt>
    <dgm:pt modelId="{B3A972ED-8172-4020-8D6E-EB0F6D7EDDE4}" type="pres">
      <dgm:prSet presAssocID="{6919A0FB-154C-4F5E-B09C-B70255F636A9}" presName="L2TextContainer" presStyleLbl="bgAccFollowNode1" presStyleIdx="7" presStyleCnt="10"/>
      <dgm:spPr/>
    </dgm:pt>
    <dgm:pt modelId="{69590A6C-E235-4C71-BDA8-BDD5A623116D}" type="pres">
      <dgm:prSet presAssocID="{6919A0FB-154C-4F5E-B09C-B70255F636A9}" presName="FlexibleEmptyPlaceHolder" presStyleCnt="0"/>
      <dgm:spPr/>
    </dgm:pt>
    <dgm:pt modelId="{3A6E0479-FBBF-4878-9B9B-C9687B291C78}" type="pres">
      <dgm:prSet presAssocID="{6919A0FB-154C-4F5E-B09C-B70255F636A9}" presName="ConnectLine" presStyleLbl="alignNode1" presStyleIdx="7" presStyleCnt="10"/>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9185950B-CBAD-49DA-ABD6-7DF6AA63D888}" type="pres">
      <dgm:prSet presAssocID="{6919A0FB-154C-4F5E-B09C-B70255F636A9}" presName="ConnectorPoint" presStyleLbl="fgAcc1" presStyleIdx="7" presStyleCnt="10"/>
      <dgm:spPr>
        <a:solidFill>
          <a:schemeClr val="lt1">
            <a:alpha val="90000"/>
            <a:hueOff val="0"/>
            <a:satOff val="0"/>
            <a:lumOff val="0"/>
            <a:alphaOff val="0"/>
          </a:schemeClr>
        </a:solidFill>
        <a:ln w="19050" cap="flat" cmpd="sng" algn="ctr">
          <a:noFill/>
          <a:prstDash val="solid"/>
          <a:miter lim="800000"/>
        </a:ln>
        <a:effectLst/>
      </dgm:spPr>
    </dgm:pt>
    <dgm:pt modelId="{5A24124F-C547-4063-9508-12FA68D87E32}" type="pres">
      <dgm:prSet presAssocID="{6919A0FB-154C-4F5E-B09C-B70255F636A9}" presName="EmptyPlaceHolder" presStyleCnt="0"/>
      <dgm:spPr/>
    </dgm:pt>
    <dgm:pt modelId="{8FA01B81-A8A2-4AB4-AC8B-8879CD7154E1}" type="pres">
      <dgm:prSet presAssocID="{EC87AA4B-C0D9-4C12-98F2-84B069A2D1BA}" presName="spaceBetweenRectangles" presStyleCnt="0"/>
      <dgm:spPr/>
    </dgm:pt>
    <dgm:pt modelId="{AEECADF5-BED0-4F68-9BF5-6D026524C1A2}" type="pres">
      <dgm:prSet presAssocID="{6D44942C-3E79-432A-A031-F1CA837DF486}" presName="composite" presStyleCnt="0"/>
      <dgm:spPr/>
    </dgm:pt>
    <dgm:pt modelId="{D0EF9B9D-DBC7-49D0-9B24-07ECF8BEFC08}" type="pres">
      <dgm:prSet presAssocID="{6D44942C-3E79-432A-A031-F1CA837DF486}" presName="L1TextContainer" presStyleLbl="revTx" presStyleIdx="8" presStyleCnt="10">
        <dgm:presLayoutVars>
          <dgm:chMax val="1"/>
          <dgm:chPref val="1"/>
          <dgm:bulletEnabled val="1"/>
        </dgm:presLayoutVars>
      </dgm:prSet>
      <dgm:spPr/>
    </dgm:pt>
    <dgm:pt modelId="{225CA94C-85D4-41EB-9A9C-A35D7C919CF0}" type="pres">
      <dgm:prSet presAssocID="{6D44942C-3E79-432A-A031-F1CA837DF486}" presName="L2TextContainerWrapper" presStyleCnt="0">
        <dgm:presLayoutVars>
          <dgm:chMax val="0"/>
          <dgm:chPref val="0"/>
          <dgm:bulletEnabled val="1"/>
        </dgm:presLayoutVars>
      </dgm:prSet>
      <dgm:spPr/>
    </dgm:pt>
    <dgm:pt modelId="{93F5E2AD-95A4-4467-96A7-032A7DE83B98}" type="pres">
      <dgm:prSet presAssocID="{6D44942C-3E79-432A-A031-F1CA837DF486}" presName="L2TextContainer" presStyleLbl="bgAccFollowNode1" presStyleIdx="8" presStyleCnt="10"/>
      <dgm:spPr/>
    </dgm:pt>
    <dgm:pt modelId="{668E56AE-B0EB-4D1E-B76F-3DB0CDEF1D10}" type="pres">
      <dgm:prSet presAssocID="{6D44942C-3E79-432A-A031-F1CA837DF486}" presName="FlexibleEmptyPlaceHolder" presStyleCnt="0"/>
      <dgm:spPr/>
    </dgm:pt>
    <dgm:pt modelId="{D515340F-CB3C-4CED-94BD-6DF2B546C3BF}" type="pres">
      <dgm:prSet presAssocID="{6D44942C-3E79-432A-A031-F1CA837DF486}" presName="ConnectLine" presStyleLbl="alignNode1" presStyleIdx="8" presStyleCnt="10"/>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E85E96B0-6371-4CD2-97AF-E8D3B6254754}" type="pres">
      <dgm:prSet presAssocID="{6D44942C-3E79-432A-A031-F1CA837DF486}" presName="ConnectorPoint" presStyleLbl="fgAcc1" presStyleIdx="8" presStyleCnt="10"/>
      <dgm:spPr>
        <a:solidFill>
          <a:schemeClr val="lt1">
            <a:alpha val="90000"/>
            <a:hueOff val="0"/>
            <a:satOff val="0"/>
            <a:lumOff val="0"/>
            <a:alphaOff val="0"/>
          </a:schemeClr>
        </a:solidFill>
        <a:ln w="19050" cap="flat" cmpd="sng" algn="ctr">
          <a:noFill/>
          <a:prstDash val="solid"/>
          <a:miter lim="800000"/>
        </a:ln>
        <a:effectLst/>
      </dgm:spPr>
    </dgm:pt>
    <dgm:pt modelId="{100EB2AC-7F98-4BA0-A352-9C0023117BC2}" type="pres">
      <dgm:prSet presAssocID="{6D44942C-3E79-432A-A031-F1CA837DF486}" presName="EmptyPlaceHolder" presStyleCnt="0"/>
      <dgm:spPr/>
    </dgm:pt>
    <dgm:pt modelId="{BFCD0C3F-A79D-456F-A66D-EEF1255570D7}" type="pres">
      <dgm:prSet presAssocID="{5546BC9E-E865-4146-B15F-15043725F42A}" presName="spaceBetweenRectangles" presStyleCnt="0"/>
      <dgm:spPr/>
    </dgm:pt>
    <dgm:pt modelId="{5E25D822-3AB1-4C50-B929-D86C2CA958C7}" type="pres">
      <dgm:prSet presAssocID="{9E65AE70-AFE3-40B4-851E-1A72B6866317}" presName="composite" presStyleCnt="0"/>
      <dgm:spPr/>
    </dgm:pt>
    <dgm:pt modelId="{CA6FA9D8-DDBC-47C3-8E8E-610680A50B2C}" type="pres">
      <dgm:prSet presAssocID="{9E65AE70-AFE3-40B4-851E-1A72B6866317}" presName="L1TextContainer" presStyleLbl="revTx" presStyleIdx="9" presStyleCnt="10">
        <dgm:presLayoutVars>
          <dgm:chMax val="1"/>
          <dgm:chPref val="1"/>
          <dgm:bulletEnabled val="1"/>
        </dgm:presLayoutVars>
      </dgm:prSet>
      <dgm:spPr/>
    </dgm:pt>
    <dgm:pt modelId="{D1534B0E-090F-4221-84C1-05197E71187B}" type="pres">
      <dgm:prSet presAssocID="{9E65AE70-AFE3-40B4-851E-1A72B6866317}" presName="L2TextContainerWrapper" presStyleCnt="0">
        <dgm:presLayoutVars>
          <dgm:chMax val="0"/>
          <dgm:chPref val="0"/>
          <dgm:bulletEnabled val="1"/>
        </dgm:presLayoutVars>
      </dgm:prSet>
      <dgm:spPr/>
    </dgm:pt>
    <dgm:pt modelId="{26D6D820-E7BD-43FE-995B-32526D687F02}" type="pres">
      <dgm:prSet presAssocID="{9E65AE70-AFE3-40B4-851E-1A72B6866317}" presName="L2TextContainer" presStyleLbl="bgAccFollowNode1" presStyleIdx="9" presStyleCnt="10"/>
      <dgm:spPr/>
    </dgm:pt>
    <dgm:pt modelId="{073DD49E-367A-4AFF-B498-32273ECF4A5F}" type="pres">
      <dgm:prSet presAssocID="{9E65AE70-AFE3-40B4-851E-1A72B6866317}" presName="FlexibleEmptyPlaceHolder" presStyleCnt="0"/>
      <dgm:spPr/>
    </dgm:pt>
    <dgm:pt modelId="{4EB6A7D3-06F7-4665-93EA-1C491DE8B4A8}" type="pres">
      <dgm:prSet presAssocID="{9E65AE70-AFE3-40B4-851E-1A72B6866317}" presName="ConnectLine" presStyleLbl="alignNode1" presStyleIdx="9" presStyleCnt="10"/>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A7DB5DD5-4346-4783-BD54-CBC8B8ED9A10}" type="pres">
      <dgm:prSet presAssocID="{9E65AE70-AFE3-40B4-851E-1A72B6866317}" presName="ConnectorPoint" presStyleLbl="fgAcc1" presStyleIdx="9" presStyleCnt="10"/>
      <dgm:spPr>
        <a:solidFill>
          <a:schemeClr val="lt1">
            <a:alpha val="90000"/>
            <a:hueOff val="0"/>
            <a:satOff val="0"/>
            <a:lumOff val="0"/>
            <a:alphaOff val="0"/>
          </a:schemeClr>
        </a:solidFill>
        <a:ln w="19050" cap="flat" cmpd="sng" algn="ctr">
          <a:noFill/>
          <a:prstDash val="solid"/>
          <a:miter lim="800000"/>
        </a:ln>
        <a:effectLst/>
      </dgm:spPr>
    </dgm:pt>
    <dgm:pt modelId="{CBAFF591-1B3B-4FEF-81E0-0EEA5309F0FE}" type="pres">
      <dgm:prSet presAssocID="{9E65AE70-AFE3-40B4-851E-1A72B6866317}" presName="EmptyPlaceHolder" presStyleCnt="0"/>
      <dgm:spPr/>
    </dgm:pt>
  </dgm:ptLst>
  <dgm:cxnLst>
    <dgm:cxn modelId="{8EE2CB09-0C84-4E75-85B2-CF138BFB6B7D}" srcId="{A686B980-AE7E-493B-B12C-EE51D77F8CCA}" destId="{6D44942C-3E79-432A-A031-F1CA837DF486}" srcOrd="8" destOrd="0" parTransId="{3BBE831F-B7AB-4E5C-AB00-373B3AFC22C2}" sibTransId="{5546BC9E-E865-4146-B15F-15043725F42A}"/>
    <dgm:cxn modelId="{D8697211-5380-41B0-AC27-048E770D3C46}" srcId="{A686B980-AE7E-493B-B12C-EE51D77F8CCA}" destId="{62568CDF-3630-43F4-83EF-4694786EEC8D}" srcOrd="1" destOrd="0" parTransId="{DB2129D2-A35A-4535-8BAA-B42FF59CCDEB}" sibTransId="{AE0342F5-FB10-49A3-9D25-10254CABDF3F}"/>
    <dgm:cxn modelId="{1813F813-A806-4FC5-B743-527461923ABF}" type="presOf" srcId="{CABDB132-901B-4375-8C67-E8F1E6A25BB9}" destId="{B3A972ED-8172-4020-8D6E-EB0F6D7EDDE4}" srcOrd="0" destOrd="0" presId="urn:microsoft.com/office/officeart/2017/3/layout/HorizontalPathTimeline"/>
    <dgm:cxn modelId="{04E9C014-26C4-4DDF-962C-E0529BCED70C}" srcId="{A686B980-AE7E-493B-B12C-EE51D77F8CCA}" destId="{9E65AE70-AFE3-40B4-851E-1A72B6866317}" srcOrd="9" destOrd="0" parTransId="{71F294AC-C41C-490B-B4F0-D798E86D61C9}" sibTransId="{B6482860-13F0-48F4-9823-AA62AC0A660D}"/>
    <dgm:cxn modelId="{AB924C1F-2128-42E9-B0F7-848833E2A8E8}" type="presOf" srcId="{5E17C78F-2606-4BAE-9CA3-1C6AC6E08DD8}" destId="{E7AB4C92-85CE-495B-A6A9-B80EE51936FC}" srcOrd="0" destOrd="0" presId="urn:microsoft.com/office/officeart/2017/3/layout/HorizontalPathTimeline"/>
    <dgm:cxn modelId="{986B3526-0188-46A5-A411-19BE6D6D2ECC}" type="presOf" srcId="{00C327A8-9568-4A2A-89A8-4DDE567A92F3}" destId="{93F5E2AD-95A4-4467-96A7-032A7DE83B98}" srcOrd="0" destOrd="0" presId="urn:microsoft.com/office/officeart/2017/3/layout/HorizontalPathTimeline"/>
    <dgm:cxn modelId="{42C8F32B-0137-442B-8FFA-D2227EA33139}" srcId="{94B70C3E-4254-4C78-84FD-8AF05452AD60}" destId="{AA384D3E-BC32-41AE-9F2B-F0AD872A57C4}" srcOrd="0" destOrd="0" parTransId="{C6524E2E-239F-40F9-99DF-952A8746596B}" sibTransId="{4F53F2BF-56BB-42F4-8615-A629D16BBA1B}"/>
    <dgm:cxn modelId="{3538872F-8790-4898-9F49-AC533FA4735F}" srcId="{28F6E79C-E696-48C1-9E3B-6CC0A930C275}" destId="{18DEB44B-B5C3-4927-95D8-C972014B2652}" srcOrd="0" destOrd="0" parTransId="{DDD1839B-ED2D-432B-BF29-89EACAFFEC02}" sibTransId="{0D662631-B600-4590-9542-93664A57E053}"/>
    <dgm:cxn modelId="{6B1C7232-4F45-462D-B4D3-FF2C5020D375}" srcId="{A686B980-AE7E-493B-B12C-EE51D77F8CCA}" destId="{6919A0FB-154C-4F5E-B09C-B70255F636A9}" srcOrd="7" destOrd="0" parTransId="{3C7CD60F-D666-4BDB-A0B3-B9889EB73800}" sibTransId="{EC87AA4B-C0D9-4C12-98F2-84B069A2D1BA}"/>
    <dgm:cxn modelId="{01E31B36-658F-4EAC-B64E-13CC1CEB0C49}" srcId="{62568CDF-3630-43F4-83EF-4694786EEC8D}" destId="{F8765A1D-9F42-42C2-9781-601D7C18EAE9}" srcOrd="0" destOrd="0" parTransId="{BF8DC571-5A0B-4A8A-B030-09452E6F3D73}" sibTransId="{02BC4870-3EEF-44C3-B81F-AC343D082FDC}"/>
    <dgm:cxn modelId="{9546713A-9DBC-4501-B264-E5A8C36A0A19}" type="presOf" srcId="{A443A9E5-7460-4CC0-9652-4C9A530667CB}" destId="{005C4687-0E29-4743-9A78-E556C5303FCB}" srcOrd="0" destOrd="0" presId="urn:microsoft.com/office/officeart/2017/3/layout/HorizontalPathTimeline"/>
    <dgm:cxn modelId="{46654A40-A27B-4A6C-8867-EB90069DC248}" type="presOf" srcId="{18DEB44B-B5C3-4927-95D8-C972014B2652}" destId="{43C891F8-546E-4841-B830-2EBF147F45CF}" srcOrd="0" destOrd="0" presId="urn:microsoft.com/office/officeart/2017/3/layout/HorizontalPathTimeline"/>
    <dgm:cxn modelId="{04B8A45D-197B-4983-B356-8BF97A76A09A}" srcId="{F09A1C76-E5E9-4684-8083-355784854584}" destId="{A443A9E5-7460-4CC0-9652-4C9A530667CB}" srcOrd="0" destOrd="0" parTransId="{C43BA49F-920D-442A-9945-2A0C51A2B737}" sibTransId="{B7A1A520-EA46-4CF9-92A3-A4E20335D047}"/>
    <dgm:cxn modelId="{02CBBB5F-314F-469E-A858-A90C1A584136}" srcId="{E24E3B4A-A7A7-4185-9D75-B7C1198EFDC0}" destId="{5FF0BF1F-3878-4D3E-9541-387182A06E0E}" srcOrd="0" destOrd="0" parTransId="{ED900B9D-5E8F-462A-813A-FA543EE3D9E4}" sibTransId="{5A5D0B57-4B72-46A3-B151-9EC70E670665}"/>
    <dgm:cxn modelId="{1036BF44-9C7B-4DEA-816A-9C227A2FB0A2}" type="presOf" srcId="{AA384D3E-BC32-41AE-9F2B-F0AD872A57C4}" destId="{75DD3D8F-BF34-473E-A48C-F56DBB2F01B2}" srcOrd="0" destOrd="0" presId="urn:microsoft.com/office/officeart/2017/3/layout/HorizontalPathTimeline"/>
    <dgm:cxn modelId="{B1700F48-5716-4CF0-900E-1CB0E4551E62}" type="presOf" srcId="{5FF0BF1F-3878-4D3E-9541-387182A06E0E}" destId="{409FFA85-7ACC-47A0-A27B-20445724540C}" srcOrd="0" destOrd="0" presId="urn:microsoft.com/office/officeart/2017/3/layout/HorizontalPathTimeline"/>
    <dgm:cxn modelId="{6D082E4C-DDC8-4852-9C3B-9793245D63CD}" type="presOf" srcId="{6919A0FB-154C-4F5E-B09C-B70255F636A9}" destId="{BA148778-F5A8-4BE8-A22D-D2C8B62E8557}" srcOrd="0" destOrd="0" presId="urn:microsoft.com/office/officeart/2017/3/layout/HorizontalPathTimeline"/>
    <dgm:cxn modelId="{960C914E-11C7-4DB5-AA3E-F52CB13EB159}" type="presOf" srcId="{28F6E79C-E696-48C1-9E3B-6CC0A930C275}" destId="{A391AA3A-3951-4971-8336-9EDF9972C3A2}" srcOrd="0" destOrd="0" presId="urn:microsoft.com/office/officeart/2017/3/layout/HorizontalPathTimeline"/>
    <dgm:cxn modelId="{FE512F53-31F2-4778-ADFB-26BE86622A69}" srcId="{A686B980-AE7E-493B-B12C-EE51D77F8CCA}" destId="{B5C603FB-C14B-43EB-932B-4404BF304D32}" srcOrd="6" destOrd="0" parTransId="{37E70E65-E10E-4C27-A250-F8669A8FA48A}" sibTransId="{717D47E7-3882-461F-9FEE-082950DA090B}"/>
    <dgm:cxn modelId="{7CFA4953-48D1-4F89-965C-F16BBD12EE54}" type="presOf" srcId="{ED67F699-9F74-4EFD-9798-B6CE611D76F2}" destId="{933883D8-485B-4840-859F-3CAC208C9422}" srcOrd="0" destOrd="0" presId="urn:microsoft.com/office/officeart/2017/3/layout/HorizontalPathTimeline"/>
    <dgm:cxn modelId="{9E47037F-4D6D-4DFD-816C-63F50EC4ADD5}" srcId="{B5C603FB-C14B-43EB-932B-4404BF304D32}" destId="{7DC8AC94-76C7-4AAB-87E4-63583F0A1160}" srcOrd="0" destOrd="0" parTransId="{CD8A9135-E997-4BC7-9C72-9717A1E6B18E}" sibTransId="{D6F931AB-2953-44F1-8859-7C00761FB130}"/>
    <dgm:cxn modelId="{0E73AD86-C630-42B2-9F88-F1A058B18BAF}" type="presOf" srcId="{F12E4A22-D833-41D8-8A27-EB72405C2727}" destId="{26D6D820-E7BD-43FE-995B-32526D687F02}" srcOrd="0" destOrd="0" presId="urn:microsoft.com/office/officeart/2017/3/layout/HorizontalPathTimeline"/>
    <dgm:cxn modelId="{A7C26090-3F74-41B7-B62C-2E6FABAE7C72}" srcId="{A686B980-AE7E-493B-B12C-EE51D77F8CCA}" destId="{F09A1C76-E5E9-4684-8083-355784854584}" srcOrd="0" destOrd="0" parTransId="{AEE4BE5C-D702-42A7-8BD9-52173DEA5DDF}" sibTransId="{A05AD852-852C-40AB-BECE-05A6C21E3D15}"/>
    <dgm:cxn modelId="{A1BB6595-010F-4407-90A7-0BC30B93DB76}" srcId="{6919A0FB-154C-4F5E-B09C-B70255F636A9}" destId="{CABDB132-901B-4375-8C67-E8F1E6A25BB9}" srcOrd="0" destOrd="0" parTransId="{939B2DF0-4193-4BA3-AFE1-617E66F60CB8}" sibTransId="{9282BEFA-28A2-4AD1-928A-96FF0F65D997}"/>
    <dgm:cxn modelId="{65D6B297-9935-4822-87AA-F9F6F0111F76}" srcId="{A686B980-AE7E-493B-B12C-EE51D77F8CCA}" destId="{E24E3B4A-A7A7-4185-9D75-B7C1198EFDC0}" srcOrd="5" destOrd="0" parTransId="{E7CD013B-1227-467B-ACBF-093FCB413BAE}" sibTransId="{1A2D6AEF-3618-4CFA-BA06-6C90DE7BA763}"/>
    <dgm:cxn modelId="{F48241A4-EA6B-449C-BF7D-B52398A30432}" srcId="{A686B980-AE7E-493B-B12C-EE51D77F8CCA}" destId="{ED67F699-9F74-4EFD-9798-B6CE611D76F2}" srcOrd="3" destOrd="0" parTransId="{FB1F932A-E058-4849-8F6F-A7EF8B4545D0}" sibTransId="{87AE7383-F303-4615-BBA7-B7A54F623F21}"/>
    <dgm:cxn modelId="{9578EAA4-682D-4227-9136-B75249C3BFEB}" type="presOf" srcId="{F8765A1D-9F42-42C2-9781-601D7C18EAE9}" destId="{FE750E15-0EA8-45B7-BC6A-142005DD8D7C}" srcOrd="0" destOrd="0" presId="urn:microsoft.com/office/officeart/2017/3/layout/HorizontalPathTimeline"/>
    <dgm:cxn modelId="{CD8469A9-EBE5-468E-9606-93E24448299E}" type="presOf" srcId="{9E65AE70-AFE3-40B4-851E-1A72B6866317}" destId="{CA6FA9D8-DDBC-47C3-8E8E-610680A50B2C}" srcOrd="0" destOrd="0" presId="urn:microsoft.com/office/officeart/2017/3/layout/HorizontalPathTimeline"/>
    <dgm:cxn modelId="{FE47B9B7-1721-4C6E-9ED9-229A55F72BB4}" srcId="{6D44942C-3E79-432A-A031-F1CA837DF486}" destId="{00C327A8-9568-4A2A-89A8-4DDE567A92F3}" srcOrd="0" destOrd="0" parTransId="{033F5585-4A9B-4B22-8080-B0071336492A}" sibTransId="{716B56FF-FD89-4062-A973-F702005DF824}"/>
    <dgm:cxn modelId="{CC837ABC-1F48-4540-9B8D-872A88165FA3}" srcId="{A686B980-AE7E-493B-B12C-EE51D77F8CCA}" destId="{28F6E79C-E696-48C1-9E3B-6CC0A930C275}" srcOrd="2" destOrd="0" parTransId="{E8F7741D-FDB8-4627-8A57-6323EFABFE79}" sibTransId="{60594FFC-4DC8-4E5A-B4A7-E6D8C19486B1}"/>
    <dgm:cxn modelId="{0D3AF7BE-6B43-4D62-9B54-5805340A8464}" type="presOf" srcId="{7DC8AC94-76C7-4AAB-87E4-63583F0A1160}" destId="{70974497-089E-4921-8481-5DA777F9E9F7}" srcOrd="0" destOrd="0" presId="urn:microsoft.com/office/officeart/2017/3/layout/HorizontalPathTimeline"/>
    <dgm:cxn modelId="{E77D3CC1-A8B4-48B1-906D-8531EFEEACC1}" type="presOf" srcId="{A686B980-AE7E-493B-B12C-EE51D77F8CCA}" destId="{2C843222-4211-4125-B189-D0F80D38CAAF}" srcOrd="0" destOrd="0" presId="urn:microsoft.com/office/officeart/2017/3/layout/HorizontalPathTimeline"/>
    <dgm:cxn modelId="{4BC5CDC4-A84A-4439-80A6-02743E72D4F4}" srcId="{A686B980-AE7E-493B-B12C-EE51D77F8CCA}" destId="{94B70C3E-4254-4C78-84FD-8AF05452AD60}" srcOrd="4" destOrd="0" parTransId="{A030D1F1-B25D-4509-B5BD-77140A17FC52}" sibTransId="{E54C8B80-C50D-4B4F-8EC3-2B142FC787E8}"/>
    <dgm:cxn modelId="{DCA194C5-7AC7-4F38-8A63-49286C9C6BBE}" type="presOf" srcId="{E24E3B4A-A7A7-4185-9D75-B7C1198EFDC0}" destId="{AF937CB2-AE4F-47EB-9DEC-AB288F5E5280}" srcOrd="0" destOrd="0" presId="urn:microsoft.com/office/officeart/2017/3/layout/HorizontalPathTimeline"/>
    <dgm:cxn modelId="{A097ABC6-F26B-4274-833C-DEB03568B6DB}" type="presOf" srcId="{F09A1C76-E5E9-4684-8083-355784854584}" destId="{801CAF84-2969-4D2D-8054-067824A9F003}" srcOrd="0" destOrd="0" presId="urn:microsoft.com/office/officeart/2017/3/layout/HorizontalPathTimeline"/>
    <dgm:cxn modelId="{6F6C82D6-FB70-44DE-8C66-907038463D78}" type="presOf" srcId="{B5C603FB-C14B-43EB-932B-4404BF304D32}" destId="{EDDCE2F4-DAC7-4473-A349-1210C0849EA7}" srcOrd="0" destOrd="0" presId="urn:microsoft.com/office/officeart/2017/3/layout/HorizontalPathTimeline"/>
    <dgm:cxn modelId="{DE2755D7-1AD4-4FEF-B999-8B001A588EBD}" srcId="{ED67F699-9F74-4EFD-9798-B6CE611D76F2}" destId="{5E17C78F-2606-4BAE-9CA3-1C6AC6E08DD8}" srcOrd="0" destOrd="0" parTransId="{58FC9C15-1BB6-432E-901A-E331171D8979}" sibTransId="{FE66C7DE-9FBA-42B7-B5F4-7E3900D10173}"/>
    <dgm:cxn modelId="{09E766DC-CB01-4F76-94F5-BD9D7631B36A}" type="presOf" srcId="{62568CDF-3630-43F4-83EF-4694786EEC8D}" destId="{DAAD9B67-6D5B-4DD3-BD56-15E102CA42A5}" srcOrd="0" destOrd="0" presId="urn:microsoft.com/office/officeart/2017/3/layout/HorizontalPathTimeline"/>
    <dgm:cxn modelId="{F63C2FE3-6869-44A3-928B-1044871B8CE0}" type="presOf" srcId="{94B70C3E-4254-4C78-84FD-8AF05452AD60}" destId="{BDA48413-B8B9-4051-A65B-56D884B0EF6D}" srcOrd="0" destOrd="0" presId="urn:microsoft.com/office/officeart/2017/3/layout/HorizontalPathTimeline"/>
    <dgm:cxn modelId="{297434ED-8FF7-4865-BC7B-6246AAA5C5F7}" type="presOf" srcId="{6D44942C-3E79-432A-A031-F1CA837DF486}" destId="{D0EF9B9D-DBC7-49D0-9B24-07ECF8BEFC08}" srcOrd="0" destOrd="0" presId="urn:microsoft.com/office/officeart/2017/3/layout/HorizontalPathTimeline"/>
    <dgm:cxn modelId="{539DA3F3-CF78-43C0-9D2E-BBE8F1CE4828}" srcId="{9E65AE70-AFE3-40B4-851E-1A72B6866317}" destId="{F12E4A22-D833-41D8-8A27-EB72405C2727}" srcOrd="0" destOrd="0" parTransId="{B3E97A02-EF60-4679-ACB8-DEE895BBC746}" sibTransId="{CE9C5107-9B4D-4E87-9B98-3A24F1DB777B}"/>
    <dgm:cxn modelId="{C010FE22-2530-414C-941C-00688AC21B95}" type="presParOf" srcId="{2C843222-4211-4125-B189-D0F80D38CAAF}" destId="{5883531C-27B2-4640-A9F7-2758CFDBEAC8}" srcOrd="0" destOrd="0" presId="urn:microsoft.com/office/officeart/2017/3/layout/HorizontalPathTimeline"/>
    <dgm:cxn modelId="{140A339C-5AFF-40D5-97D7-57D6FE5E6D80}" type="presParOf" srcId="{2C843222-4211-4125-B189-D0F80D38CAAF}" destId="{D364895A-CFF6-4A4B-BE57-89AC217B1750}" srcOrd="1" destOrd="0" presId="urn:microsoft.com/office/officeart/2017/3/layout/HorizontalPathTimeline"/>
    <dgm:cxn modelId="{87F19F0C-B7A2-4F2A-B7D6-21A4F3FD7C84}" type="presParOf" srcId="{D364895A-CFF6-4A4B-BE57-89AC217B1750}" destId="{8D48BFE3-8229-4B4D-87A5-C5453EAEBAE0}" srcOrd="0" destOrd="0" presId="urn:microsoft.com/office/officeart/2017/3/layout/HorizontalPathTimeline"/>
    <dgm:cxn modelId="{53E77934-C291-42FA-A4D9-70040751B82B}" type="presParOf" srcId="{8D48BFE3-8229-4B4D-87A5-C5453EAEBAE0}" destId="{801CAF84-2969-4D2D-8054-067824A9F003}" srcOrd="0" destOrd="0" presId="urn:microsoft.com/office/officeart/2017/3/layout/HorizontalPathTimeline"/>
    <dgm:cxn modelId="{60084BFD-1FDF-4967-909C-B107AC6D45A4}" type="presParOf" srcId="{8D48BFE3-8229-4B4D-87A5-C5453EAEBAE0}" destId="{D729D9C3-B995-40BF-ADA2-A35B2D5BE987}" srcOrd="1" destOrd="0" presId="urn:microsoft.com/office/officeart/2017/3/layout/HorizontalPathTimeline"/>
    <dgm:cxn modelId="{0488760F-3583-4D96-A9C5-C2186426BF9D}" type="presParOf" srcId="{D729D9C3-B995-40BF-ADA2-A35B2D5BE987}" destId="{005C4687-0E29-4743-9A78-E556C5303FCB}" srcOrd="0" destOrd="0" presId="urn:microsoft.com/office/officeart/2017/3/layout/HorizontalPathTimeline"/>
    <dgm:cxn modelId="{6531F1E9-6E95-467A-9D60-DD9656A46821}" type="presParOf" srcId="{D729D9C3-B995-40BF-ADA2-A35B2D5BE987}" destId="{6D9B4E90-6F09-4DE6-8429-DA385A2D4457}" srcOrd="1" destOrd="0" presId="urn:microsoft.com/office/officeart/2017/3/layout/HorizontalPathTimeline"/>
    <dgm:cxn modelId="{C0CB554A-3340-42CC-9A09-9958C77D48FE}" type="presParOf" srcId="{8D48BFE3-8229-4B4D-87A5-C5453EAEBAE0}" destId="{02BA34EC-775A-4D8D-ACA2-15BC8B7E2921}" srcOrd="2" destOrd="0" presId="urn:microsoft.com/office/officeart/2017/3/layout/HorizontalPathTimeline"/>
    <dgm:cxn modelId="{5B1E5027-7E4C-4EE2-A937-BE87E75290E0}" type="presParOf" srcId="{8D48BFE3-8229-4B4D-87A5-C5453EAEBAE0}" destId="{86C30AC1-1A15-4FF9-9EA6-872E058D8807}" srcOrd="3" destOrd="0" presId="urn:microsoft.com/office/officeart/2017/3/layout/HorizontalPathTimeline"/>
    <dgm:cxn modelId="{7EAD0AC5-43D8-4FFE-A003-42D4CF436804}" type="presParOf" srcId="{8D48BFE3-8229-4B4D-87A5-C5453EAEBAE0}" destId="{DC35D26F-6F7B-4C1B-A9FB-1D9C1A0AB4E1}" srcOrd="4" destOrd="0" presId="urn:microsoft.com/office/officeart/2017/3/layout/HorizontalPathTimeline"/>
    <dgm:cxn modelId="{6267465B-D1FE-4354-B58F-F2C19DA18C7E}" type="presParOf" srcId="{D364895A-CFF6-4A4B-BE57-89AC217B1750}" destId="{3DBF9884-8FCF-44A3-BFDB-ABF4509D0F4C}" srcOrd="1" destOrd="0" presId="urn:microsoft.com/office/officeart/2017/3/layout/HorizontalPathTimeline"/>
    <dgm:cxn modelId="{225F8EBA-842F-45DA-9CDC-0321527C0A85}" type="presParOf" srcId="{D364895A-CFF6-4A4B-BE57-89AC217B1750}" destId="{1D990E55-65C3-479E-95ED-C2B71C122D5C}" srcOrd="2" destOrd="0" presId="urn:microsoft.com/office/officeart/2017/3/layout/HorizontalPathTimeline"/>
    <dgm:cxn modelId="{847D2A44-0F6E-46C3-9AE8-705D74EC4116}" type="presParOf" srcId="{1D990E55-65C3-479E-95ED-C2B71C122D5C}" destId="{DAAD9B67-6D5B-4DD3-BD56-15E102CA42A5}" srcOrd="0" destOrd="0" presId="urn:microsoft.com/office/officeart/2017/3/layout/HorizontalPathTimeline"/>
    <dgm:cxn modelId="{E5056DD6-A28D-4C2C-BEEC-BCAD9C82BD34}" type="presParOf" srcId="{1D990E55-65C3-479E-95ED-C2B71C122D5C}" destId="{8BCF9F00-0CFB-4C6A-8749-4DA8B54AD2D3}" srcOrd="1" destOrd="0" presId="urn:microsoft.com/office/officeart/2017/3/layout/HorizontalPathTimeline"/>
    <dgm:cxn modelId="{8956DCAE-B7FE-4A6D-BE2A-2D78F09A9877}" type="presParOf" srcId="{8BCF9F00-0CFB-4C6A-8749-4DA8B54AD2D3}" destId="{FE750E15-0EA8-45B7-BC6A-142005DD8D7C}" srcOrd="0" destOrd="0" presId="urn:microsoft.com/office/officeart/2017/3/layout/HorizontalPathTimeline"/>
    <dgm:cxn modelId="{D3CE6E62-FF85-4245-A88A-9466C65BB874}" type="presParOf" srcId="{8BCF9F00-0CFB-4C6A-8749-4DA8B54AD2D3}" destId="{1BCBA3B8-4823-4C34-A8DB-B8AD2D81075F}" srcOrd="1" destOrd="0" presId="urn:microsoft.com/office/officeart/2017/3/layout/HorizontalPathTimeline"/>
    <dgm:cxn modelId="{9C1017E0-C9B8-494E-BC10-A7EFCEE512E0}" type="presParOf" srcId="{1D990E55-65C3-479E-95ED-C2B71C122D5C}" destId="{7F841689-42CD-4ED8-BEB6-0F0095C964D4}" srcOrd="2" destOrd="0" presId="urn:microsoft.com/office/officeart/2017/3/layout/HorizontalPathTimeline"/>
    <dgm:cxn modelId="{3D7A7151-65C8-4E75-86F8-4D60BA33C8AB}" type="presParOf" srcId="{1D990E55-65C3-479E-95ED-C2B71C122D5C}" destId="{65AEA28B-3BB2-408D-A13C-4D1895BB46A6}" srcOrd="3" destOrd="0" presId="urn:microsoft.com/office/officeart/2017/3/layout/HorizontalPathTimeline"/>
    <dgm:cxn modelId="{863D8D37-EB63-4581-B70A-3F6F042D4916}" type="presParOf" srcId="{1D990E55-65C3-479E-95ED-C2B71C122D5C}" destId="{4F83F742-4158-4262-AAEF-4D6F0A8DD454}" srcOrd="4" destOrd="0" presId="urn:microsoft.com/office/officeart/2017/3/layout/HorizontalPathTimeline"/>
    <dgm:cxn modelId="{C57E5852-5DD7-4336-B6D5-2B15E569AC99}" type="presParOf" srcId="{D364895A-CFF6-4A4B-BE57-89AC217B1750}" destId="{B3A0105B-44D9-41E0-A30B-32D9CECE41E9}" srcOrd="3" destOrd="0" presId="urn:microsoft.com/office/officeart/2017/3/layout/HorizontalPathTimeline"/>
    <dgm:cxn modelId="{9851DD7C-E4CA-4F42-94F2-466EEC3CE947}" type="presParOf" srcId="{D364895A-CFF6-4A4B-BE57-89AC217B1750}" destId="{299AF732-2D98-42F1-BC0B-C1285D2EA1B8}" srcOrd="4" destOrd="0" presId="urn:microsoft.com/office/officeart/2017/3/layout/HorizontalPathTimeline"/>
    <dgm:cxn modelId="{3307EC39-3411-4E69-B7C7-4F4FE6F75E10}" type="presParOf" srcId="{299AF732-2D98-42F1-BC0B-C1285D2EA1B8}" destId="{A391AA3A-3951-4971-8336-9EDF9972C3A2}" srcOrd="0" destOrd="0" presId="urn:microsoft.com/office/officeart/2017/3/layout/HorizontalPathTimeline"/>
    <dgm:cxn modelId="{17E404F1-7361-4202-B731-3E501CACDE15}" type="presParOf" srcId="{299AF732-2D98-42F1-BC0B-C1285D2EA1B8}" destId="{CDF6EDC1-4466-4FCC-AED7-6A78F1AD660E}" srcOrd="1" destOrd="0" presId="urn:microsoft.com/office/officeart/2017/3/layout/HorizontalPathTimeline"/>
    <dgm:cxn modelId="{8E12B34E-A301-44D5-A189-E0BF0EBD2003}" type="presParOf" srcId="{CDF6EDC1-4466-4FCC-AED7-6A78F1AD660E}" destId="{43C891F8-546E-4841-B830-2EBF147F45CF}" srcOrd="0" destOrd="0" presId="urn:microsoft.com/office/officeart/2017/3/layout/HorizontalPathTimeline"/>
    <dgm:cxn modelId="{FB6DF4DF-DC12-41F6-B078-5A66DB8179EB}" type="presParOf" srcId="{CDF6EDC1-4466-4FCC-AED7-6A78F1AD660E}" destId="{9E001288-EAE9-4F9A-BB7B-180D6FA9793A}" srcOrd="1" destOrd="0" presId="urn:microsoft.com/office/officeart/2017/3/layout/HorizontalPathTimeline"/>
    <dgm:cxn modelId="{72C6B0E7-F6F9-4711-8E2F-2F2E476FA065}" type="presParOf" srcId="{299AF732-2D98-42F1-BC0B-C1285D2EA1B8}" destId="{BBD2D9D7-2B6D-45FE-900E-D303EEC250DA}" srcOrd="2" destOrd="0" presId="urn:microsoft.com/office/officeart/2017/3/layout/HorizontalPathTimeline"/>
    <dgm:cxn modelId="{2A57E093-B634-441F-A448-AAB5659343EB}" type="presParOf" srcId="{299AF732-2D98-42F1-BC0B-C1285D2EA1B8}" destId="{6D54C134-DEBE-46D7-8D6C-B7202649A629}" srcOrd="3" destOrd="0" presId="urn:microsoft.com/office/officeart/2017/3/layout/HorizontalPathTimeline"/>
    <dgm:cxn modelId="{3C1098C7-4E3D-458C-95EA-71134F31F9C7}" type="presParOf" srcId="{299AF732-2D98-42F1-BC0B-C1285D2EA1B8}" destId="{4E858119-5240-4C2D-9967-F620F28BB91C}" srcOrd="4" destOrd="0" presId="urn:microsoft.com/office/officeart/2017/3/layout/HorizontalPathTimeline"/>
    <dgm:cxn modelId="{38AE47C4-3215-4090-91D1-60B650ADAC88}" type="presParOf" srcId="{D364895A-CFF6-4A4B-BE57-89AC217B1750}" destId="{4DD464FC-7375-46B9-BA40-700331C2B28E}" srcOrd="5" destOrd="0" presId="urn:microsoft.com/office/officeart/2017/3/layout/HorizontalPathTimeline"/>
    <dgm:cxn modelId="{16BCBBFA-87FD-42D6-A5AC-21709CACF72B}" type="presParOf" srcId="{D364895A-CFF6-4A4B-BE57-89AC217B1750}" destId="{3F6D0255-0E86-428E-BE19-5B722580DE9F}" srcOrd="6" destOrd="0" presId="urn:microsoft.com/office/officeart/2017/3/layout/HorizontalPathTimeline"/>
    <dgm:cxn modelId="{227D5A01-0F7D-4A68-8E3C-3796E309688A}" type="presParOf" srcId="{3F6D0255-0E86-428E-BE19-5B722580DE9F}" destId="{933883D8-485B-4840-859F-3CAC208C9422}" srcOrd="0" destOrd="0" presId="urn:microsoft.com/office/officeart/2017/3/layout/HorizontalPathTimeline"/>
    <dgm:cxn modelId="{76049443-24D5-4942-96D3-57AA9968211B}" type="presParOf" srcId="{3F6D0255-0E86-428E-BE19-5B722580DE9F}" destId="{DA4E7AED-500A-4313-8C0C-D53E013CE606}" srcOrd="1" destOrd="0" presId="urn:microsoft.com/office/officeart/2017/3/layout/HorizontalPathTimeline"/>
    <dgm:cxn modelId="{B3853E8A-537F-4804-963A-6EE6E205A000}" type="presParOf" srcId="{DA4E7AED-500A-4313-8C0C-D53E013CE606}" destId="{E7AB4C92-85CE-495B-A6A9-B80EE51936FC}" srcOrd="0" destOrd="0" presId="urn:microsoft.com/office/officeart/2017/3/layout/HorizontalPathTimeline"/>
    <dgm:cxn modelId="{4371D17F-036D-432D-B4CA-BECD2D0950E3}" type="presParOf" srcId="{DA4E7AED-500A-4313-8C0C-D53E013CE606}" destId="{F09440E2-1882-406C-9B34-37C95ACBD0DC}" srcOrd="1" destOrd="0" presId="urn:microsoft.com/office/officeart/2017/3/layout/HorizontalPathTimeline"/>
    <dgm:cxn modelId="{8B2BAA12-1FAC-4F1C-8098-D14DA35D780D}" type="presParOf" srcId="{3F6D0255-0E86-428E-BE19-5B722580DE9F}" destId="{90D6A85E-8D11-4012-A2F0-4AB3009F9A72}" srcOrd="2" destOrd="0" presId="urn:microsoft.com/office/officeart/2017/3/layout/HorizontalPathTimeline"/>
    <dgm:cxn modelId="{57CEA746-833B-43EE-83FF-659B514F8064}" type="presParOf" srcId="{3F6D0255-0E86-428E-BE19-5B722580DE9F}" destId="{E37BF7CC-ACD4-43D6-9B78-CD754E5B9603}" srcOrd="3" destOrd="0" presId="urn:microsoft.com/office/officeart/2017/3/layout/HorizontalPathTimeline"/>
    <dgm:cxn modelId="{4389E3B2-8D62-4AAE-8C1A-8BEE9774EA35}" type="presParOf" srcId="{3F6D0255-0E86-428E-BE19-5B722580DE9F}" destId="{B0201591-08D4-4FA9-9B48-BC721824D429}" srcOrd="4" destOrd="0" presId="urn:microsoft.com/office/officeart/2017/3/layout/HorizontalPathTimeline"/>
    <dgm:cxn modelId="{5B3B9491-8F2D-4592-9548-6506C708E082}" type="presParOf" srcId="{D364895A-CFF6-4A4B-BE57-89AC217B1750}" destId="{65F19989-E352-4ACB-B08B-8F72C4F4EA4A}" srcOrd="7" destOrd="0" presId="urn:microsoft.com/office/officeart/2017/3/layout/HorizontalPathTimeline"/>
    <dgm:cxn modelId="{0268DEE2-294A-4A19-9BCA-608A62A87FF4}" type="presParOf" srcId="{D364895A-CFF6-4A4B-BE57-89AC217B1750}" destId="{8D7B0901-1821-4107-AFF7-99BE174DDEF6}" srcOrd="8" destOrd="0" presId="urn:microsoft.com/office/officeart/2017/3/layout/HorizontalPathTimeline"/>
    <dgm:cxn modelId="{A7994EA3-C415-4858-BBAA-70482E6E1559}" type="presParOf" srcId="{8D7B0901-1821-4107-AFF7-99BE174DDEF6}" destId="{BDA48413-B8B9-4051-A65B-56D884B0EF6D}" srcOrd="0" destOrd="0" presId="urn:microsoft.com/office/officeart/2017/3/layout/HorizontalPathTimeline"/>
    <dgm:cxn modelId="{725CF3D0-EC5B-4C23-9DCD-953355527D3F}" type="presParOf" srcId="{8D7B0901-1821-4107-AFF7-99BE174DDEF6}" destId="{A515BFE4-4452-4DF7-A5CB-A77A27C2045F}" srcOrd="1" destOrd="0" presId="urn:microsoft.com/office/officeart/2017/3/layout/HorizontalPathTimeline"/>
    <dgm:cxn modelId="{889820A5-E3E9-457A-BCCA-BAC453B135D2}" type="presParOf" srcId="{A515BFE4-4452-4DF7-A5CB-A77A27C2045F}" destId="{75DD3D8F-BF34-473E-A48C-F56DBB2F01B2}" srcOrd="0" destOrd="0" presId="urn:microsoft.com/office/officeart/2017/3/layout/HorizontalPathTimeline"/>
    <dgm:cxn modelId="{7D379B3C-7570-4789-A3AF-D1195324092E}" type="presParOf" srcId="{A515BFE4-4452-4DF7-A5CB-A77A27C2045F}" destId="{0D6A4D11-C6FE-4C86-9F37-7E1627A0627C}" srcOrd="1" destOrd="0" presId="urn:microsoft.com/office/officeart/2017/3/layout/HorizontalPathTimeline"/>
    <dgm:cxn modelId="{93B5539E-AB89-4A01-808D-B7FF8DC28568}" type="presParOf" srcId="{8D7B0901-1821-4107-AFF7-99BE174DDEF6}" destId="{0D6FF356-D1B2-49EE-8A46-0C0EDC6187FE}" srcOrd="2" destOrd="0" presId="urn:microsoft.com/office/officeart/2017/3/layout/HorizontalPathTimeline"/>
    <dgm:cxn modelId="{39C16DC0-B448-4484-AD2A-E5D876BBF568}" type="presParOf" srcId="{8D7B0901-1821-4107-AFF7-99BE174DDEF6}" destId="{C362507E-F857-496B-8556-F6D947F7A61D}" srcOrd="3" destOrd="0" presId="urn:microsoft.com/office/officeart/2017/3/layout/HorizontalPathTimeline"/>
    <dgm:cxn modelId="{4FBCDF11-EFA8-493B-8E4A-062D12C345C8}" type="presParOf" srcId="{8D7B0901-1821-4107-AFF7-99BE174DDEF6}" destId="{24EF29CC-96A0-4AD3-BFB6-97487A1619C5}" srcOrd="4" destOrd="0" presId="urn:microsoft.com/office/officeart/2017/3/layout/HorizontalPathTimeline"/>
    <dgm:cxn modelId="{B2102D23-6F43-404D-ADC3-8F7065366DD4}" type="presParOf" srcId="{D364895A-CFF6-4A4B-BE57-89AC217B1750}" destId="{1E81DA65-7396-45F8-A9DB-227AF2D52D19}" srcOrd="9" destOrd="0" presId="urn:microsoft.com/office/officeart/2017/3/layout/HorizontalPathTimeline"/>
    <dgm:cxn modelId="{E02DBF48-31D7-4217-87F5-1F189700DD8A}" type="presParOf" srcId="{D364895A-CFF6-4A4B-BE57-89AC217B1750}" destId="{C4C8418F-649B-481B-A45F-222E6B9611B3}" srcOrd="10" destOrd="0" presId="urn:microsoft.com/office/officeart/2017/3/layout/HorizontalPathTimeline"/>
    <dgm:cxn modelId="{592C1FAA-DB9F-46E9-ADEA-2FCBDDE295BF}" type="presParOf" srcId="{C4C8418F-649B-481B-A45F-222E6B9611B3}" destId="{AF937CB2-AE4F-47EB-9DEC-AB288F5E5280}" srcOrd="0" destOrd="0" presId="urn:microsoft.com/office/officeart/2017/3/layout/HorizontalPathTimeline"/>
    <dgm:cxn modelId="{78E81F43-D254-42CD-BE49-770C8D68C321}" type="presParOf" srcId="{C4C8418F-649B-481B-A45F-222E6B9611B3}" destId="{A11FD8B4-9E4D-4075-9534-D372265F954C}" srcOrd="1" destOrd="0" presId="urn:microsoft.com/office/officeart/2017/3/layout/HorizontalPathTimeline"/>
    <dgm:cxn modelId="{40734BEF-58E8-4EA1-B3F0-8ACC5480187B}" type="presParOf" srcId="{A11FD8B4-9E4D-4075-9534-D372265F954C}" destId="{409FFA85-7ACC-47A0-A27B-20445724540C}" srcOrd="0" destOrd="0" presId="urn:microsoft.com/office/officeart/2017/3/layout/HorizontalPathTimeline"/>
    <dgm:cxn modelId="{EC375F7C-B198-44F6-8123-6AC509695B49}" type="presParOf" srcId="{A11FD8B4-9E4D-4075-9534-D372265F954C}" destId="{83E421D6-2A0A-4D81-91F8-95659C9A6D08}" srcOrd="1" destOrd="0" presId="urn:microsoft.com/office/officeart/2017/3/layout/HorizontalPathTimeline"/>
    <dgm:cxn modelId="{875A0BCC-BCD3-414D-8599-4C214EE12CEB}" type="presParOf" srcId="{C4C8418F-649B-481B-A45F-222E6B9611B3}" destId="{548803BF-96DF-457E-A052-515280B74BBF}" srcOrd="2" destOrd="0" presId="urn:microsoft.com/office/officeart/2017/3/layout/HorizontalPathTimeline"/>
    <dgm:cxn modelId="{43DCDA12-B4F5-4F2D-B793-9AABAFE9F5B5}" type="presParOf" srcId="{C4C8418F-649B-481B-A45F-222E6B9611B3}" destId="{24BA9943-0F3E-499C-9815-13FD47A43A2F}" srcOrd="3" destOrd="0" presId="urn:microsoft.com/office/officeart/2017/3/layout/HorizontalPathTimeline"/>
    <dgm:cxn modelId="{752A1896-097B-4CD1-9F88-99422731F878}" type="presParOf" srcId="{C4C8418F-649B-481B-A45F-222E6B9611B3}" destId="{60EDC7C6-B535-450A-8062-C83E64BF8AD1}" srcOrd="4" destOrd="0" presId="urn:microsoft.com/office/officeart/2017/3/layout/HorizontalPathTimeline"/>
    <dgm:cxn modelId="{7922E66C-731B-4D6D-B67E-9D9AC29EA3FF}" type="presParOf" srcId="{D364895A-CFF6-4A4B-BE57-89AC217B1750}" destId="{E9C26EF0-5C2E-409E-9D8B-8CB0831DB0AE}" srcOrd="11" destOrd="0" presId="urn:microsoft.com/office/officeart/2017/3/layout/HorizontalPathTimeline"/>
    <dgm:cxn modelId="{9056BEA3-67CA-4281-AFD4-09AA16A1793E}" type="presParOf" srcId="{D364895A-CFF6-4A4B-BE57-89AC217B1750}" destId="{DAE428C8-FABC-4E1C-A0F9-083F635E01F2}" srcOrd="12" destOrd="0" presId="urn:microsoft.com/office/officeart/2017/3/layout/HorizontalPathTimeline"/>
    <dgm:cxn modelId="{0D03E402-A12A-48BD-AC05-A680602D90B4}" type="presParOf" srcId="{DAE428C8-FABC-4E1C-A0F9-083F635E01F2}" destId="{EDDCE2F4-DAC7-4473-A349-1210C0849EA7}" srcOrd="0" destOrd="0" presId="urn:microsoft.com/office/officeart/2017/3/layout/HorizontalPathTimeline"/>
    <dgm:cxn modelId="{6D7252F2-3449-4A39-870D-7DC6EE35BD46}" type="presParOf" srcId="{DAE428C8-FABC-4E1C-A0F9-083F635E01F2}" destId="{DA2A4100-4AB9-4FB4-B139-5D44F2F0351D}" srcOrd="1" destOrd="0" presId="urn:microsoft.com/office/officeart/2017/3/layout/HorizontalPathTimeline"/>
    <dgm:cxn modelId="{7BD1050D-C41A-4112-9AA7-9A7CFC8A3C0B}" type="presParOf" srcId="{DA2A4100-4AB9-4FB4-B139-5D44F2F0351D}" destId="{70974497-089E-4921-8481-5DA777F9E9F7}" srcOrd="0" destOrd="0" presId="urn:microsoft.com/office/officeart/2017/3/layout/HorizontalPathTimeline"/>
    <dgm:cxn modelId="{75813F1B-B511-4076-BCEB-B85DF6B92D60}" type="presParOf" srcId="{DA2A4100-4AB9-4FB4-B139-5D44F2F0351D}" destId="{DC877861-B8E7-4287-BB27-C8E6B9740004}" srcOrd="1" destOrd="0" presId="urn:microsoft.com/office/officeart/2017/3/layout/HorizontalPathTimeline"/>
    <dgm:cxn modelId="{1966FBCA-ABD6-4FE0-AFF3-79F9AD81C13A}" type="presParOf" srcId="{DAE428C8-FABC-4E1C-A0F9-083F635E01F2}" destId="{F0A94CA2-949B-4254-ABD7-BF71DF18906E}" srcOrd="2" destOrd="0" presId="urn:microsoft.com/office/officeart/2017/3/layout/HorizontalPathTimeline"/>
    <dgm:cxn modelId="{E4D5071C-69A7-4CFE-853F-FC1B0341DFA1}" type="presParOf" srcId="{DAE428C8-FABC-4E1C-A0F9-083F635E01F2}" destId="{E1E023EB-7206-4F05-8E30-BC8069A6AB4D}" srcOrd="3" destOrd="0" presId="urn:microsoft.com/office/officeart/2017/3/layout/HorizontalPathTimeline"/>
    <dgm:cxn modelId="{D270E51F-95F4-4B23-879F-EEA397042399}" type="presParOf" srcId="{DAE428C8-FABC-4E1C-A0F9-083F635E01F2}" destId="{3F7E8E37-DF72-4703-9E32-6F1EC1C69127}" srcOrd="4" destOrd="0" presId="urn:microsoft.com/office/officeart/2017/3/layout/HorizontalPathTimeline"/>
    <dgm:cxn modelId="{F951DD22-A191-41E9-AB21-5DF177BE70C7}" type="presParOf" srcId="{D364895A-CFF6-4A4B-BE57-89AC217B1750}" destId="{8500D46A-67C9-4253-9FDC-3C4611396A98}" srcOrd="13" destOrd="0" presId="urn:microsoft.com/office/officeart/2017/3/layout/HorizontalPathTimeline"/>
    <dgm:cxn modelId="{6739F655-30B9-47C5-95BB-6C615E935568}" type="presParOf" srcId="{D364895A-CFF6-4A4B-BE57-89AC217B1750}" destId="{682AE23F-E19F-44A4-BAE3-04E40246FD0A}" srcOrd="14" destOrd="0" presId="urn:microsoft.com/office/officeart/2017/3/layout/HorizontalPathTimeline"/>
    <dgm:cxn modelId="{6EBE679E-4C9F-40C6-B562-8E809E5E28B3}" type="presParOf" srcId="{682AE23F-E19F-44A4-BAE3-04E40246FD0A}" destId="{BA148778-F5A8-4BE8-A22D-D2C8B62E8557}" srcOrd="0" destOrd="0" presId="urn:microsoft.com/office/officeart/2017/3/layout/HorizontalPathTimeline"/>
    <dgm:cxn modelId="{53F26FE0-F401-4987-BFBC-859D2431DB6E}" type="presParOf" srcId="{682AE23F-E19F-44A4-BAE3-04E40246FD0A}" destId="{F9DF7A51-6463-45F1-89F8-18D81E559E2A}" srcOrd="1" destOrd="0" presId="urn:microsoft.com/office/officeart/2017/3/layout/HorizontalPathTimeline"/>
    <dgm:cxn modelId="{DAC3D804-2808-4BFF-8924-4FC836AE7195}" type="presParOf" srcId="{F9DF7A51-6463-45F1-89F8-18D81E559E2A}" destId="{B3A972ED-8172-4020-8D6E-EB0F6D7EDDE4}" srcOrd="0" destOrd="0" presId="urn:microsoft.com/office/officeart/2017/3/layout/HorizontalPathTimeline"/>
    <dgm:cxn modelId="{6A51F2A2-0EA4-46F9-864A-6DC5A72F9B28}" type="presParOf" srcId="{F9DF7A51-6463-45F1-89F8-18D81E559E2A}" destId="{69590A6C-E235-4C71-BDA8-BDD5A623116D}" srcOrd="1" destOrd="0" presId="urn:microsoft.com/office/officeart/2017/3/layout/HorizontalPathTimeline"/>
    <dgm:cxn modelId="{D2902C3F-B8E2-4AFE-86F6-DD6F130433FC}" type="presParOf" srcId="{682AE23F-E19F-44A4-BAE3-04E40246FD0A}" destId="{3A6E0479-FBBF-4878-9B9B-C9687B291C78}" srcOrd="2" destOrd="0" presId="urn:microsoft.com/office/officeart/2017/3/layout/HorizontalPathTimeline"/>
    <dgm:cxn modelId="{604A22E2-FA81-490B-8A2B-B16F39394066}" type="presParOf" srcId="{682AE23F-E19F-44A4-BAE3-04E40246FD0A}" destId="{9185950B-CBAD-49DA-ABD6-7DF6AA63D888}" srcOrd="3" destOrd="0" presId="urn:microsoft.com/office/officeart/2017/3/layout/HorizontalPathTimeline"/>
    <dgm:cxn modelId="{D3D6DB02-06CC-4A38-A1FB-309B86B4397C}" type="presParOf" srcId="{682AE23F-E19F-44A4-BAE3-04E40246FD0A}" destId="{5A24124F-C547-4063-9508-12FA68D87E32}" srcOrd="4" destOrd="0" presId="urn:microsoft.com/office/officeart/2017/3/layout/HorizontalPathTimeline"/>
    <dgm:cxn modelId="{7F3E1D45-F811-4F82-A83F-17ED8733AD07}" type="presParOf" srcId="{D364895A-CFF6-4A4B-BE57-89AC217B1750}" destId="{8FA01B81-A8A2-4AB4-AC8B-8879CD7154E1}" srcOrd="15" destOrd="0" presId="urn:microsoft.com/office/officeart/2017/3/layout/HorizontalPathTimeline"/>
    <dgm:cxn modelId="{DECB0D87-69EE-4162-9046-00FA74570583}" type="presParOf" srcId="{D364895A-CFF6-4A4B-BE57-89AC217B1750}" destId="{AEECADF5-BED0-4F68-9BF5-6D026524C1A2}" srcOrd="16" destOrd="0" presId="urn:microsoft.com/office/officeart/2017/3/layout/HorizontalPathTimeline"/>
    <dgm:cxn modelId="{D497BED3-7EDD-4503-BB7F-6EA6570A9526}" type="presParOf" srcId="{AEECADF5-BED0-4F68-9BF5-6D026524C1A2}" destId="{D0EF9B9D-DBC7-49D0-9B24-07ECF8BEFC08}" srcOrd="0" destOrd="0" presId="urn:microsoft.com/office/officeart/2017/3/layout/HorizontalPathTimeline"/>
    <dgm:cxn modelId="{ECD5961E-CBAE-4D29-BA63-D5E523E6796A}" type="presParOf" srcId="{AEECADF5-BED0-4F68-9BF5-6D026524C1A2}" destId="{225CA94C-85D4-41EB-9A9C-A35D7C919CF0}" srcOrd="1" destOrd="0" presId="urn:microsoft.com/office/officeart/2017/3/layout/HorizontalPathTimeline"/>
    <dgm:cxn modelId="{CADA7420-E826-49DF-88BE-D2AB68F9ACB0}" type="presParOf" srcId="{225CA94C-85D4-41EB-9A9C-A35D7C919CF0}" destId="{93F5E2AD-95A4-4467-96A7-032A7DE83B98}" srcOrd="0" destOrd="0" presId="urn:microsoft.com/office/officeart/2017/3/layout/HorizontalPathTimeline"/>
    <dgm:cxn modelId="{F2114EBE-03A5-44C3-8FF8-E2B629ADAB53}" type="presParOf" srcId="{225CA94C-85D4-41EB-9A9C-A35D7C919CF0}" destId="{668E56AE-B0EB-4D1E-B76F-3DB0CDEF1D10}" srcOrd="1" destOrd="0" presId="urn:microsoft.com/office/officeart/2017/3/layout/HorizontalPathTimeline"/>
    <dgm:cxn modelId="{2B068152-A4E4-4615-AA54-187AF65B3846}" type="presParOf" srcId="{AEECADF5-BED0-4F68-9BF5-6D026524C1A2}" destId="{D515340F-CB3C-4CED-94BD-6DF2B546C3BF}" srcOrd="2" destOrd="0" presId="urn:microsoft.com/office/officeart/2017/3/layout/HorizontalPathTimeline"/>
    <dgm:cxn modelId="{B0A9EBB4-219C-4A3F-8A87-BA3B475E4D35}" type="presParOf" srcId="{AEECADF5-BED0-4F68-9BF5-6D026524C1A2}" destId="{E85E96B0-6371-4CD2-97AF-E8D3B6254754}" srcOrd="3" destOrd="0" presId="urn:microsoft.com/office/officeart/2017/3/layout/HorizontalPathTimeline"/>
    <dgm:cxn modelId="{131E3F0A-4A67-4636-9768-A3E5CD7A3F59}" type="presParOf" srcId="{AEECADF5-BED0-4F68-9BF5-6D026524C1A2}" destId="{100EB2AC-7F98-4BA0-A352-9C0023117BC2}" srcOrd="4" destOrd="0" presId="urn:microsoft.com/office/officeart/2017/3/layout/HorizontalPathTimeline"/>
    <dgm:cxn modelId="{1B3701DA-7DD0-4186-93EA-52E3E6627817}" type="presParOf" srcId="{D364895A-CFF6-4A4B-BE57-89AC217B1750}" destId="{BFCD0C3F-A79D-456F-A66D-EEF1255570D7}" srcOrd="17" destOrd="0" presId="urn:microsoft.com/office/officeart/2017/3/layout/HorizontalPathTimeline"/>
    <dgm:cxn modelId="{DC064CCE-6881-4DB8-A115-2538F4FA63B3}" type="presParOf" srcId="{D364895A-CFF6-4A4B-BE57-89AC217B1750}" destId="{5E25D822-3AB1-4C50-B929-D86C2CA958C7}" srcOrd="18" destOrd="0" presId="urn:microsoft.com/office/officeart/2017/3/layout/HorizontalPathTimeline"/>
    <dgm:cxn modelId="{CA5EEB7F-7306-4B8C-B859-6B21EDB555BB}" type="presParOf" srcId="{5E25D822-3AB1-4C50-B929-D86C2CA958C7}" destId="{CA6FA9D8-DDBC-47C3-8E8E-610680A50B2C}" srcOrd="0" destOrd="0" presId="urn:microsoft.com/office/officeart/2017/3/layout/HorizontalPathTimeline"/>
    <dgm:cxn modelId="{2EFA00EE-BF65-4425-A744-3E73F68CDA53}" type="presParOf" srcId="{5E25D822-3AB1-4C50-B929-D86C2CA958C7}" destId="{D1534B0E-090F-4221-84C1-05197E71187B}" srcOrd="1" destOrd="0" presId="urn:microsoft.com/office/officeart/2017/3/layout/HorizontalPathTimeline"/>
    <dgm:cxn modelId="{E3575389-E061-459B-943A-21A82088DA0C}" type="presParOf" srcId="{D1534B0E-090F-4221-84C1-05197E71187B}" destId="{26D6D820-E7BD-43FE-995B-32526D687F02}" srcOrd="0" destOrd="0" presId="urn:microsoft.com/office/officeart/2017/3/layout/HorizontalPathTimeline"/>
    <dgm:cxn modelId="{C2FAF08D-214B-452D-AABC-2A7AF65BCC07}" type="presParOf" srcId="{D1534B0E-090F-4221-84C1-05197E71187B}" destId="{073DD49E-367A-4AFF-B498-32273ECF4A5F}" srcOrd="1" destOrd="0" presId="urn:microsoft.com/office/officeart/2017/3/layout/HorizontalPathTimeline"/>
    <dgm:cxn modelId="{9F145A1D-7118-46C6-9C93-912A32F7CB3C}" type="presParOf" srcId="{5E25D822-3AB1-4C50-B929-D86C2CA958C7}" destId="{4EB6A7D3-06F7-4665-93EA-1C491DE8B4A8}" srcOrd="2" destOrd="0" presId="urn:microsoft.com/office/officeart/2017/3/layout/HorizontalPathTimeline"/>
    <dgm:cxn modelId="{669DA17A-D4E2-4212-8D83-04140313D455}" type="presParOf" srcId="{5E25D822-3AB1-4C50-B929-D86C2CA958C7}" destId="{A7DB5DD5-4346-4783-BD54-CBC8B8ED9A10}" srcOrd="3" destOrd="0" presId="urn:microsoft.com/office/officeart/2017/3/layout/HorizontalPathTimeline"/>
    <dgm:cxn modelId="{CD781C76-C8D5-4D20-9A62-1AFA18C48627}" type="presParOf" srcId="{5E25D822-3AB1-4C50-B929-D86C2CA958C7}" destId="{CBAFF591-1B3B-4FEF-81E0-0EEA5309F0FE}"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0DF02-FE41-417F-B34A-588B41412DE9}">
      <dsp:nvSpPr>
        <dsp:cNvPr id="0" name=""/>
        <dsp:cNvSpPr/>
      </dsp:nvSpPr>
      <dsp:spPr>
        <a:xfrm>
          <a:off x="3538606" y="637"/>
          <a:ext cx="3980931" cy="42101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GB" sz="1700" kern="1200" dirty="0"/>
            <a:t>All Primary</a:t>
          </a:r>
        </a:p>
      </dsp:txBody>
      <dsp:txXfrm>
        <a:off x="3559158" y="21189"/>
        <a:ext cx="3939827" cy="379909"/>
      </dsp:txXfrm>
    </dsp:sp>
    <dsp:sp modelId="{0D11C033-6624-4FFC-A7CB-F45FFCE839B7}">
      <dsp:nvSpPr>
        <dsp:cNvPr id="0" name=""/>
        <dsp:cNvSpPr/>
      </dsp:nvSpPr>
      <dsp:spPr>
        <a:xfrm>
          <a:off x="3538606" y="442701"/>
          <a:ext cx="3980931" cy="42101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GB" sz="1700" kern="1200" dirty="0"/>
            <a:t>Shared Goals with Children at the Heart </a:t>
          </a:r>
        </a:p>
      </dsp:txBody>
      <dsp:txXfrm>
        <a:off x="3559158" y="463253"/>
        <a:ext cx="3939827" cy="379909"/>
      </dsp:txXfrm>
    </dsp:sp>
    <dsp:sp modelId="{56FEC3C5-9FE3-4E52-95C6-FCC2FF676971}">
      <dsp:nvSpPr>
        <dsp:cNvPr id="0" name=""/>
        <dsp:cNvSpPr/>
      </dsp:nvSpPr>
      <dsp:spPr>
        <a:xfrm>
          <a:off x="3538606" y="884765"/>
          <a:ext cx="3980931" cy="42101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GB" sz="1700" kern="1200" dirty="0"/>
            <a:t>Excellent Schools = Excellent Opportunities</a:t>
          </a:r>
        </a:p>
      </dsp:txBody>
      <dsp:txXfrm>
        <a:off x="3559158" y="905317"/>
        <a:ext cx="3939827" cy="379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CAF84-2969-4D2D-8054-067824A9F003}">
      <dsp:nvSpPr>
        <dsp:cNvPr id="0" name=""/>
        <dsp:cNvSpPr/>
      </dsp:nvSpPr>
      <dsp:spPr>
        <a:xfrm>
          <a:off x="222062" y="2681002"/>
          <a:ext cx="1729992" cy="564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24 Jan. 25</a:t>
          </a:r>
        </a:p>
      </dsp:txBody>
      <dsp:txXfrm>
        <a:off x="222062" y="2681002"/>
        <a:ext cx="1729992" cy="564158"/>
      </dsp:txXfrm>
    </dsp:sp>
    <dsp:sp modelId="{5883531C-27B2-4640-A9F7-2758CFDBEAC8}">
      <dsp:nvSpPr>
        <dsp:cNvPr id="0" name=""/>
        <dsp:cNvSpPr/>
      </dsp:nvSpPr>
      <dsp:spPr>
        <a:xfrm>
          <a:off x="0" y="2396426"/>
          <a:ext cx="11905323" cy="1997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5C4687-0E29-4743-9A78-E556C5303FCB}">
      <dsp:nvSpPr>
        <dsp:cNvPr id="0" name=""/>
        <dsp:cNvSpPr/>
      </dsp:nvSpPr>
      <dsp:spPr>
        <a:xfrm>
          <a:off x="135562" y="633586"/>
          <a:ext cx="1902991" cy="9141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Diversity at a Pupil Level – All Day HT Conference</a:t>
          </a:r>
        </a:p>
      </dsp:txBody>
      <dsp:txXfrm>
        <a:off x="135562" y="633586"/>
        <a:ext cx="1902991" cy="914105"/>
      </dsp:txXfrm>
    </dsp:sp>
    <dsp:sp modelId="{02BA34EC-775A-4D8D-ACA2-15BC8B7E2921}">
      <dsp:nvSpPr>
        <dsp:cNvPr id="0" name=""/>
        <dsp:cNvSpPr/>
      </dsp:nvSpPr>
      <dsp:spPr>
        <a:xfrm>
          <a:off x="1087058" y="1547692"/>
          <a:ext cx="0" cy="848734"/>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DAAD9B67-6D5B-4DD3-BD56-15E102CA42A5}">
      <dsp:nvSpPr>
        <dsp:cNvPr id="0" name=""/>
        <dsp:cNvSpPr/>
      </dsp:nvSpPr>
      <dsp:spPr>
        <a:xfrm>
          <a:off x="1303307" y="1747394"/>
          <a:ext cx="1729992" cy="564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6</a:t>
          </a:r>
          <a:r>
            <a:rPr lang="en-US" sz="2000" kern="1200" baseline="30000"/>
            <a:t>th</a:t>
          </a:r>
          <a:r>
            <a:rPr lang="en-US" sz="2000" kern="1200"/>
            <a:t> Feb.25 </a:t>
          </a:r>
        </a:p>
      </dsp:txBody>
      <dsp:txXfrm>
        <a:off x="1303307" y="1747394"/>
        <a:ext cx="1729992" cy="564158"/>
      </dsp:txXfrm>
    </dsp:sp>
    <dsp:sp modelId="{FE750E15-0EA8-45B7-BC6A-142005DD8D7C}">
      <dsp:nvSpPr>
        <dsp:cNvPr id="0" name=""/>
        <dsp:cNvSpPr/>
      </dsp:nvSpPr>
      <dsp:spPr>
        <a:xfrm>
          <a:off x="1216807" y="3444862"/>
          <a:ext cx="1902991" cy="1547692"/>
        </a:xfrm>
        <a:prstGeom prst="rect">
          <a:avLst/>
        </a:prstGeom>
        <a:solidFill>
          <a:schemeClr val="accent1">
            <a:lumMod val="5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GB" sz="1500" kern="1200">
              <a:solidFill>
                <a:schemeClr val="bg1"/>
              </a:solidFill>
            </a:rPr>
            <a:t>Optional - 4.15pm – 4.45pm -Introducing EDTEV Programme and Opportunities – Paula Shore – optional attendance</a:t>
          </a:r>
        </a:p>
      </dsp:txBody>
      <dsp:txXfrm>
        <a:off x="1216807" y="3444862"/>
        <a:ext cx="1902991" cy="1547692"/>
      </dsp:txXfrm>
    </dsp:sp>
    <dsp:sp modelId="{7F841689-42CD-4ED8-BEB6-0F0095C964D4}">
      <dsp:nvSpPr>
        <dsp:cNvPr id="0" name=""/>
        <dsp:cNvSpPr/>
      </dsp:nvSpPr>
      <dsp:spPr>
        <a:xfrm>
          <a:off x="2168303" y="2596128"/>
          <a:ext cx="0" cy="848734"/>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86C30AC1-1A15-4FF9-9EA6-872E058D8807}">
      <dsp:nvSpPr>
        <dsp:cNvPr id="0" name=""/>
        <dsp:cNvSpPr/>
      </dsp:nvSpPr>
      <dsp:spPr>
        <a:xfrm>
          <a:off x="1024651" y="2433870"/>
          <a:ext cx="124813" cy="12481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65AEA28B-3BB2-408D-A13C-4D1895BB46A6}">
      <dsp:nvSpPr>
        <dsp:cNvPr id="0" name=""/>
        <dsp:cNvSpPr/>
      </dsp:nvSpPr>
      <dsp:spPr>
        <a:xfrm>
          <a:off x="2105896" y="2433870"/>
          <a:ext cx="124813" cy="12481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A391AA3A-3951-4971-8336-9EDF9972C3A2}">
      <dsp:nvSpPr>
        <dsp:cNvPr id="0" name=""/>
        <dsp:cNvSpPr/>
      </dsp:nvSpPr>
      <dsp:spPr>
        <a:xfrm>
          <a:off x="2384552" y="2681002"/>
          <a:ext cx="1729992" cy="564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11</a:t>
          </a:r>
          <a:r>
            <a:rPr lang="en-US" sz="2000" kern="1200" baseline="30000"/>
            <a:t>th</a:t>
          </a:r>
          <a:r>
            <a:rPr lang="en-US" sz="2000" kern="1200"/>
            <a:t> Feb. 25</a:t>
          </a:r>
        </a:p>
      </dsp:txBody>
      <dsp:txXfrm>
        <a:off x="2384552" y="2681002"/>
        <a:ext cx="1729992" cy="564158"/>
      </dsp:txXfrm>
    </dsp:sp>
    <dsp:sp modelId="{43C891F8-546E-4841-B830-2EBF147F45CF}">
      <dsp:nvSpPr>
        <dsp:cNvPr id="0" name=""/>
        <dsp:cNvSpPr/>
      </dsp:nvSpPr>
      <dsp:spPr>
        <a:xfrm>
          <a:off x="2298052" y="415942"/>
          <a:ext cx="1902991" cy="11317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3.45 pm – 4.45pm – Session I - Trauma Informed Practice – Sarah Gunner</a:t>
          </a:r>
        </a:p>
      </dsp:txBody>
      <dsp:txXfrm>
        <a:off x="2298052" y="415942"/>
        <a:ext cx="1902991" cy="1131749"/>
      </dsp:txXfrm>
    </dsp:sp>
    <dsp:sp modelId="{BBD2D9D7-2B6D-45FE-900E-D303EEC250DA}">
      <dsp:nvSpPr>
        <dsp:cNvPr id="0" name=""/>
        <dsp:cNvSpPr/>
      </dsp:nvSpPr>
      <dsp:spPr>
        <a:xfrm>
          <a:off x="3249548" y="1547692"/>
          <a:ext cx="0" cy="848734"/>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933883D8-485B-4840-859F-3CAC208C9422}">
      <dsp:nvSpPr>
        <dsp:cNvPr id="0" name=""/>
        <dsp:cNvSpPr/>
      </dsp:nvSpPr>
      <dsp:spPr>
        <a:xfrm>
          <a:off x="3465797" y="1747394"/>
          <a:ext cx="1729992" cy="564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26</a:t>
          </a:r>
          <a:r>
            <a:rPr lang="en-US" sz="2000" kern="1200" baseline="30000"/>
            <a:t>th</a:t>
          </a:r>
          <a:r>
            <a:rPr lang="en-US" sz="2000" kern="1200"/>
            <a:t>  Feb 25</a:t>
          </a:r>
        </a:p>
      </dsp:txBody>
      <dsp:txXfrm>
        <a:off x="3465797" y="1747394"/>
        <a:ext cx="1729992" cy="564158"/>
      </dsp:txXfrm>
    </dsp:sp>
    <dsp:sp modelId="{E7AB4C92-85CE-495B-A6A9-B80EE51936FC}">
      <dsp:nvSpPr>
        <dsp:cNvPr id="0" name=""/>
        <dsp:cNvSpPr/>
      </dsp:nvSpPr>
      <dsp:spPr>
        <a:xfrm>
          <a:off x="3379298" y="3444862"/>
          <a:ext cx="1902991" cy="154769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3.45 pm – 4.45pm  - Session II –VRP approaches to  safeguarding in education – Sophia Mckenzie</a:t>
          </a:r>
        </a:p>
      </dsp:txBody>
      <dsp:txXfrm>
        <a:off x="3379298" y="3444862"/>
        <a:ext cx="1902991" cy="1547692"/>
      </dsp:txXfrm>
    </dsp:sp>
    <dsp:sp modelId="{90D6A85E-8D11-4012-A2F0-4AB3009F9A72}">
      <dsp:nvSpPr>
        <dsp:cNvPr id="0" name=""/>
        <dsp:cNvSpPr/>
      </dsp:nvSpPr>
      <dsp:spPr>
        <a:xfrm>
          <a:off x="4330793" y="2596128"/>
          <a:ext cx="0" cy="848734"/>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6D54C134-DEBE-46D7-8D6C-B7202649A629}">
      <dsp:nvSpPr>
        <dsp:cNvPr id="0" name=""/>
        <dsp:cNvSpPr/>
      </dsp:nvSpPr>
      <dsp:spPr>
        <a:xfrm>
          <a:off x="3187141" y="2433870"/>
          <a:ext cx="124813" cy="12481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E37BF7CC-ACD4-43D6-9B78-CD754E5B9603}">
      <dsp:nvSpPr>
        <dsp:cNvPr id="0" name=""/>
        <dsp:cNvSpPr/>
      </dsp:nvSpPr>
      <dsp:spPr>
        <a:xfrm>
          <a:off x="4268386" y="2433870"/>
          <a:ext cx="124813" cy="12481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BDA48413-B8B9-4051-A65B-56D884B0EF6D}">
      <dsp:nvSpPr>
        <dsp:cNvPr id="0" name=""/>
        <dsp:cNvSpPr/>
      </dsp:nvSpPr>
      <dsp:spPr>
        <a:xfrm>
          <a:off x="4547042" y="2681002"/>
          <a:ext cx="1729992" cy="564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10 Mar. 25</a:t>
          </a:r>
        </a:p>
      </dsp:txBody>
      <dsp:txXfrm>
        <a:off x="4547042" y="2681002"/>
        <a:ext cx="1729992" cy="564158"/>
      </dsp:txXfrm>
    </dsp:sp>
    <dsp:sp modelId="{75DD3D8F-BF34-473E-A48C-F56DBB2F01B2}">
      <dsp:nvSpPr>
        <dsp:cNvPr id="0" name=""/>
        <dsp:cNvSpPr/>
      </dsp:nvSpPr>
      <dsp:spPr>
        <a:xfrm>
          <a:off x="4460543" y="415942"/>
          <a:ext cx="1902991" cy="11317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3.45 pm – 4.45pm -- Session III  - Leaders Like Us -  Elizabeth </a:t>
          </a:r>
          <a:r>
            <a:rPr lang="en-US" sz="1500" kern="1200" err="1"/>
            <a:t>Olulari</a:t>
          </a:r>
          <a:endParaRPr lang="en-US" sz="1500" kern="1200"/>
        </a:p>
      </dsp:txBody>
      <dsp:txXfrm>
        <a:off x="4460543" y="415942"/>
        <a:ext cx="1902991" cy="1131749"/>
      </dsp:txXfrm>
    </dsp:sp>
    <dsp:sp modelId="{0D6FF356-D1B2-49EE-8A46-0C0EDC6187FE}">
      <dsp:nvSpPr>
        <dsp:cNvPr id="0" name=""/>
        <dsp:cNvSpPr/>
      </dsp:nvSpPr>
      <dsp:spPr>
        <a:xfrm>
          <a:off x="5412038" y="1547692"/>
          <a:ext cx="0" cy="848734"/>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AF937CB2-AE4F-47EB-9DEC-AB288F5E5280}">
      <dsp:nvSpPr>
        <dsp:cNvPr id="0" name=""/>
        <dsp:cNvSpPr/>
      </dsp:nvSpPr>
      <dsp:spPr>
        <a:xfrm>
          <a:off x="5628287" y="1747394"/>
          <a:ext cx="1729992" cy="564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25 Mar. 25</a:t>
          </a:r>
        </a:p>
      </dsp:txBody>
      <dsp:txXfrm>
        <a:off x="5628287" y="1747394"/>
        <a:ext cx="1729992" cy="564158"/>
      </dsp:txXfrm>
    </dsp:sp>
    <dsp:sp modelId="{409FFA85-7ACC-47A0-A27B-20445724540C}">
      <dsp:nvSpPr>
        <dsp:cNvPr id="0" name=""/>
        <dsp:cNvSpPr/>
      </dsp:nvSpPr>
      <dsp:spPr>
        <a:xfrm>
          <a:off x="5541788" y="3444862"/>
          <a:ext cx="1902991" cy="154769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3.45 pm – 4.45pm  - Session IV - </a:t>
          </a:r>
          <a:r>
            <a:rPr lang="en-US" sz="1500" kern="1200" err="1"/>
            <a:t>Traveller</a:t>
          </a:r>
          <a:r>
            <a:rPr lang="en-US" sz="1500" kern="1200"/>
            <a:t> and </a:t>
          </a:r>
          <a:r>
            <a:rPr lang="en-US" sz="1500" kern="1200" err="1"/>
            <a:t>Showperson</a:t>
          </a:r>
          <a:r>
            <a:rPr lang="en-US" sz="1500" kern="1200"/>
            <a:t> Community - Lucie Barber and Sharon Brown  - BATHNES -</a:t>
          </a:r>
        </a:p>
      </dsp:txBody>
      <dsp:txXfrm>
        <a:off x="5541788" y="3444862"/>
        <a:ext cx="1902991" cy="1547692"/>
      </dsp:txXfrm>
    </dsp:sp>
    <dsp:sp modelId="{548803BF-96DF-457E-A052-515280B74BBF}">
      <dsp:nvSpPr>
        <dsp:cNvPr id="0" name=""/>
        <dsp:cNvSpPr/>
      </dsp:nvSpPr>
      <dsp:spPr>
        <a:xfrm>
          <a:off x="6493284" y="2596128"/>
          <a:ext cx="0" cy="848734"/>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C362507E-F857-496B-8556-F6D947F7A61D}">
      <dsp:nvSpPr>
        <dsp:cNvPr id="0" name=""/>
        <dsp:cNvSpPr/>
      </dsp:nvSpPr>
      <dsp:spPr>
        <a:xfrm>
          <a:off x="5349631" y="2433870"/>
          <a:ext cx="124813" cy="12481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24BA9943-0F3E-499C-9815-13FD47A43A2F}">
      <dsp:nvSpPr>
        <dsp:cNvPr id="0" name=""/>
        <dsp:cNvSpPr/>
      </dsp:nvSpPr>
      <dsp:spPr>
        <a:xfrm>
          <a:off x="6430877" y="2433870"/>
          <a:ext cx="124813" cy="12481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EDDCE2F4-DAC7-4473-A349-1210C0849EA7}">
      <dsp:nvSpPr>
        <dsp:cNvPr id="0" name=""/>
        <dsp:cNvSpPr/>
      </dsp:nvSpPr>
      <dsp:spPr>
        <a:xfrm>
          <a:off x="6709533" y="2681002"/>
          <a:ext cx="1729992" cy="564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1" kern="1200"/>
            <a:t>10</a:t>
          </a:r>
          <a:r>
            <a:rPr lang="en-US" sz="2000" b="1" kern="1200" baseline="30000"/>
            <a:t>th</a:t>
          </a:r>
          <a:r>
            <a:rPr lang="en-US" sz="2000" b="1" kern="1200"/>
            <a:t> June 25 </a:t>
          </a:r>
        </a:p>
      </dsp:txBody>
      <dsp:txXfrm>
        <a:off x="6709533" y="2681002"/>
        <a:ext cx="1729992" cy="564158"/>
      </dsp:txXfrm>
    </dsp:sp>
    <dsp:sp modelId="{70974497-089E-4921-8481-5DA777F9E9F7}">
      <dsp:nvSpPr>
        <dsp:cNvPr id="0" name=""/>
        <dsp:cNvSpPr/>
      </dsp:nvSpPr>
      <dsp:spPr>
        <a:xfrm>
          <a:off x="6623033" y="415942"/>
          <a:ext cx="1902991" cy="11317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GB" sz="1500" kern="1200" dirty="0"/>
            <a:t>3.45-4.45pm - Session V  -  BANES’ Race Equality Charter  - Jason </a:t>
          </a:r>
          <a:r>
            <a:rPr lang="en-GB" sz="1500" kern="1200" dirty="0" err="1"/>
            <a:t>Pegg</a:t>
          </a:r>
          <a:endParaRPr lang="en-GB" sz="1500" kern="1200" dirty="0"/>
        </a:p>
      </dsp:txBody>
      <dsp:txXfrm>
        <a:off x="6623033" y="415942"/>
        <a:ext cx="1902991" cy="1131749"/>
      </dsp:txXfrm>
    </dsp:sp>
    <dsp:sp modelId="{F0A94CA2-949B-4254-ABD7-BF71DF18906E}">
      <dsp:nvSpPr>
        <dsp:cNvPr id="0" name=""/>
        <dsp:cNvSpPr/>
      </dsp:nvSpPr>
      <dsp:spPr>
        <a:xfrm>
          <a:off x="7574529" y="1547692"/>
          <a:ext cx="0" cy="848734"/>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BA148778-F5A8-4BE8-A22D-D2C8B62E8557}">
      <dsp:nvSpPr>
        <dsp:cNvPr id="0" name=""/>
        <dsp:cNvSpPr/>
      </dsp:nvSpPr>
      <dsp:spPr>
        <a:xfrm>
          <a:off x="7790778" y="1747394"/>
          <a:ext cx="1729992" cy="564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1" kern="1200"/>
            <a:t>17</a:t>
          </a:r>
          <a:r>
            <a:rPr lang="en-US" sz="2000" b="1" kern="1200" baseline="30000"/>
            <a:t>th</a:t>
          </a:r>
          <a:r>
            <a:rPr lang="en-US" sz="2000" b="1" kern="1200"/>
            <a:t> June 25 </a:t>
          </a:r>
        </a:p>
      </dsp:txBody>
      <dsp:txXfrm>
        <a:off x="7790778" y="1747394"/>
        <a:ext cx="1729992" cy="564158"/>
      </dsp:txXfrm>
    </dsp:sp>
    <dsp:sp modelId="{B3A972ED-8172-4020-8D6E-EB0F6D7EDDE4}">
      <dsp:nvSpPr>
        <dsp:cNvPr id="0" name=""/>
        <dsp:cNvSpPr/>
      </dsp:nvSpPr>
      <dsp:spPr>
        <a:xfrm>
          <a:off x="7704278" y="3444862"/>
          <a:ext cx="1902991" cy="718225"/>
        </a:xfrm>
        <a:prstGeom prst="rect">
          <a:avLst/>
        </a:prstGeom>
        <a:solidFill>
          <a:schemeClr val="accent1">
            <a:lumMod val="5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GB" sz="1500" kern="1200">
              <a:solidFill>
                <a:schemeClr val="bg1"/>
              </a:solidFill>
            </a:rPr>
            <a:t>Optional - 3.45pm-4.45pm - Check In</a:t>
          </a:r>
        </a:p>
      </dsp:txBody>
      <dsp:txXfrm>
        <a:off x="7704278" y="3444862"/>
        <a:ext cx="1902991" cy="718225"/>
      </dsp:txXfrm>
    </dsp:sp>
    <dsp:sp modelId="{3A6E0479-FBBF-4878-9B9B-C9687B291C78}">
      <dsp:nvSpPr>
        <dsp:cNvPr id="0" name=""/>
        <dsp:cNvSpPr/>
      </dsp:nvSpPr>
      <dsp:spPr>
        <a:xfrm>
          <a:off x="8655774" y="2596128"/>
          <a:ext cx="0" cy="848734"/>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E1E023EB-7206-4F05-8E30-BC8069A6AB4D}">
      <dsp:nvSpPr>
        <dsp:cNvPr id="0" name=""/>
        <dsp:cNvSpPr/>
      </dsp:nvSpPr>
      <dsp:spPr>
        <a:xfrm>
          <a:off x="7512122" y="2433870"/>
          <a:ext cx="124813" cy="12481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9185950B-CBAD-49DA-ABD6-7DF6AA63D888}">
      <dsp:nvSpPr>
        <dsp:cNvPr id="0" name=""/>
        <dsp:cNvSpPr/>
      </dsp:nvSpPr>
      <dsp:spPr>
        <a:xfrm>
          <a:off x="8593367" y="2433870"/>
          <a:ext cx="124813" cy="12481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D0EF9B9D-DBC7-49D0-9B24-07ECF8BEFC08}">
      <dsp:nvSpPr>
        <dsp:cNvPr id="0" name=""/>
        <dsp:cNvSpPr/>
      </dsp:nvSpPr>
      <dsp:spPr>
        <a:xfrm>
          <a:off x="8872023" y="2681002"/>
          <a:ext cx="1729992" cy="564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1st July 25</a:t>
          </a:r>
        </a:p>
      </dsp:txBody>
      <dsp:txXfrm>
        <a:off x="8872023" y="2681002"/>
        <a:ext cx="1729992" cy="564158"/>
      </dsp:txXfrm>
    </dsp:sp>
    <dsp:sp modelId="{93F5E2AD-95A4-4467-96A7-032A7DE83B98}">
      <dsp:nvSpPr>
        <dsp:cNvPr id="0" name=""/>
        <dsp:cNvSpPr/>
      </dsp:nvSpPr>
      <dsp:spPr>
        <a:xfrm>
          <a:off x="8785523" y="415942"/>
          <a:ext cx="1902991" cy="1131749"/>
        </a:xfrm>
        <a:prstGeom prst="rect">
          <a:avLst/>
        </a:prstGeom>
        <a:solidFill>
          <a:schemeClr val="accent1">
            <a:lumMod val="5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solidFill>
                <a:schemeClr val="bg1"/>
              </a:solidFill>
            </a:rPr>
            <a:t>Optional - 3.45 pm – 4.45pm  - Session VI Q and A with expert panel </a:t>
          </a:r>
        </a:p>
      </dsp:txBody>
      <dsp:txXfrm>
        <a:off x="8785523" y="415942"/>
        <a:ext cx="1902991" cy="1131749"/>
      </dsp:txXfrm>
    </dsp:sp>
    <dsp:sp modelId="{D515340F-CB3C-4CED-94BD-6DF2B546C3BF}">
      <dsp:nvSpPr>
        <dsp:cNvPr id="0" name=""/>
        <dsp:cNvSpPr/>
      </dsp:nvSpPr>
      <dsp:spPr>
        <a:xfrm>
          <a:off x="9737019" y="1547692"/>
          <a:ext cx="0" cy="848734"/>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CA6FA9D8-DDBC-47C3-8E8E-610680A50B2C}">
      <dsp:nvSpPr>
        <dsp:cNvPr id="0" name=""/>
        <dsp:cNvSpPr/>
      </dsp:nvSpPr>
      <dsp:spPr>
        <a:xfrm>
          <a:off x="9953268" y="1747394"/>
          <a:ext cx="1729992" cy="564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3rd July 25</a:t>
          </a:r>
        </a:p>
      </dsp:txBody>
      <dsp:txXfrm>
        <a:off x="9953268" y="1747394"/>
        <a:ext cx="1729992" cy="564158"/>
      </dsp:txXfrm>
    </dsp:sp>
    <dsp:sp modelId="{26D6D820-E7BD-43FE-995B-32526D687F02}">
      <dsp:nvSpPr>
        <dsp:cNvPr id="0" name=""/>
        <dsp:cNvSpPr/>
      </dsp:nvSpPr>
      <dsp:spPr>
        <a:xfrm>
          <a:off x="9866768" y="3444862"/>
          <a:ext cx="1902991" cy="11317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3.45 pm – 4.45pm - Session VII -  SEND in BANES - Catherine and Toni </a:t>
          </a:r>
        </a:p>
      </dsp:txBody>
      <dsp:txXfrm>
        <a:off x="9866768" y="3444862"/>
        <a:ext cx="1902991" cy="1131749"/>
      </dsp:txXfrm>
    </dsp:sp>
    <dsp:sp modelId="{4EB6A7D3-06F7-4665-93EA-1C491DE8B4A8}">
      <dsp:nvSpPr>
        <dsp:cNvPr id="0" name=""/>
        <dsp:cNvSpPr/>
      </dsp:nvSpPr>
      <dsp:spPr>
        <a:xfrm>
          <a:off x="10818264" y="2596128"/>
          <a:ext cx="0" cy="848734"/>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E85E96B0-6371-4CD2-97AF-E8D3B6254754}">
      <dsp:nvSpPr>
        <dsp:cNvPr id="0" name=""/>
        <dsp:cNvSpPr/>
      </dsp:nvSpPr>
      <dsp:spPr>
        <a:xfrm>
          <a:off x="9674612" y="2433870"/>
          <a:ext cx="124813" cy="12481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A7DB5DD5-4346-4783-BD54-CBC8B8ED9A10}">
      <dsp:nvSpPr>
        <dsp:cNvPr id="0" name=""/>
        <dsp:cNvSpPr/>
      </dsp:nvSpPr>
      <dsp:spPr>
        <a:xfrm>
          <a:off x="10755857" y="2433870"/>
          <a:ext cx="124813" cy="12481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D013D7-AA2B-4A8E-93DA-2B9D34D061C3}" type="datetimeFigureOut">
              <a:rPr lang="en-GB" smtClean="0"/>
              <a:t>09/03/2025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7BA28-86D7-4708-B9D7-AA1995D345E2}" type="slidenum">
              <a:rPr lang="en-GB" smtClean="0"/>
              <a:t>‹#›</a:t>
            </a:fld>
            <a:endParaRPr lang="en-GB"/>
          </a:p>
        </p:txBody>
      </p:sp>
    </p:spTree>
    <p:extLst>
      <p:ext uri="{BB962C8B-B14F-4D97-AF65-F5344CB8AC3E}">
        <p14:creationId xmlns:p14="http://schemas.microsoft.com/office/powerpoint/2010/main" val="892308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wmat.org/BWMATFest25/"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1F7BA28-86D7-4708-B9D7-AA1995D345E2}" type="slidenum">
              <a:rPr lang="en-GB" smtClean="0"/>
              <a:t>1</a:t>
            </a:fld>
            <a:endParaRPr lang="en-GB"/>
          </a:p>
        </p:txBody>
      </p:sp>
    </p:spTree>
    <p:extLst>
      <p:ext uri="{BB962C8B-B14F-4D97-AF65-F5344CB8AC3E}">
        <p14:creationId xmlns:p14="http://schemas.microsoft.com/office/powerpoint/2010/main" val="1030995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Our work is underpinned by our co created </a:t>
            </a:r>
            <a:r>
              <a:rPr lang="en-GB" sz="1200" b="1" dirty="0">
                <a:solidFill>
                  <a:schemeClr val="tx1"/>
                </a:solidFill>
              </a:rPr>
              <a:t>Education strategy </a:t>
            </a:r>
            <a:r>
              <a:rPr lang="en-GB" sz="1200" dirty="0">
                <a:solidFill>
                  <a:schemeClr val="tx1"/>
                </a:solidFill>
              </a:rPr>
              <a:t>– vision for excellence; curriculum for an ever-changing world; teaching embeds oracy deliberately and explicitly across the curriculum; oracy and language embedded from the start; identity and uniqueness are championed and celebrated</a:t>
            </a:r>
          </a:p>
          <a:p>
            <a:endParaRPr lang="en-GB" dirty="0"/>
          </a:p>
        </p:txBody>
      </p:sp>
      <p:sp>
        <p:nvSpPr>
          <p:cNvPr id="4" name="Slide Number Placeholder 3"/>
          <p:cNvSpPr>
            <a:spLocks noGrp="1"/>
          </p:cNvSpPr>
          <p:nvPr>
            <p:ph type="sldNum" sz="quarter" idx="5"/>
          </p:nvPr>
        </p:nvSpPr>
        <p:spPr/>
        <p:txBody>
          <a:bodyPr/>
          <a:lstStyle/>
          <a:p>
            <a:fld id="{11F7BA28-86D7-4708-B9D7-AA1995D345E2}" type="slidenum">
              <a:rPr lang="en-GB" smtClean="0"/>
              <a:t>2</a:t>
            </a:fld>
            <a:endParaRPr lang="en-GB"/>
          </a:p>
        </p:txBody>
      </p:sp>
    </p:spTree>
    <p:extLst>
      <p:ext uri="{BB962C8B-B14F-4D97-AF65-F5344CB8AC3E}">
        <p14:creationId xmlns:p14="http://schemas.microsoft.com/office/powerpoint/2010/main" val="4258148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vision starts with the voice of a child – we put children at the heart of all decision-making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a:t>
            </a:r>
            <a:r>
              <a:rPr lang="en-GB" sz="1200" b="1" dirty="0">
                <a:solidFill>
                  <a:schemeClr val="tx1"/>
                </a:solidFill>
              </a:rPr>
              <a:t>Being the best version of ourselves</a:t>
            </a:r>
            <a:r>
              <a:rPr lang="en-GB" sz="1200" dirty="0">
                <a:solidFill>
                  <a:schemeClr val="tx1"/>
                </a:solidFill>
              </a:rPr>
              <a:t>’ – expressing, listening, communicating, respecting is all part of that – oracy is central any curriculum design</a:t>
            </a:r>
          </a:p>
        </p:txBody>
      </p:sp>
      <p:sp>
        <p:nvSpPr>
          <p:cNvPr id="4" name="Slide Number Placeholder 3"/>
          <p:cNvSpPr>
            <a:spLocks noGrp="1"/>
          </p:cNvSpPr>
          <p:nvPr>
            <p:ph type="sldNum" sz="quarter" idx="5"/>
          </p:nvPr>
        </p:nvSpPr>
        <p:spPr/>
        <p:txBody>
          <a:bodyPr/>
          <a:lstStyle/>
          <a:p>
            <a:fld id="{11F7BA28-86D7-4708-B9D7-AA1995D345E2}" type="slidenum">
              <a:rPr lang="en-GB" smtClean="0"/>
              <a:t>4</a:t>
            </a:fld>
            <a:endParaRPr lang="en-GB"/>
          </a:p>
        </p:txBody>
      </p:sp>
    </p:spTree>
    <p:extLst>
      <p:ext uri="{BB962C8B-B14F-4D97-AF65-F5344CB8AC3E}">
        <p14:creationId xmlns:p14="http://schemas.microsoft.com/office/powerpoint/2010/main" val="3768355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I’ve heard it said that a person today processes more information in a day than a person in the 16</a:t>
            </a:r>
            <a:r>
              <a:rPr lang="en-GB" baseline="30000" dirty="0"/>
              <a:t>th</a:t>
            </a:r>
            <a:r>
              <a:rPr lang="en-GB" dirty="0"/>
              <a:t> century processed in a lifetime – oracy,  EYFS curriculum, relationships with parents, professionals, researchers – such as recovery from Covid, impact of ACEs, curriculum designers etc. </a:t>
            </a:r>
          </a:p>
        </p:txBody>
      </p:sp>
      <p:sp>
        <p:nvSpPr>
          <p:cNvPr id="4" name="Slide Number Placeholder 3"/>
          <p:cNvSpPr>
            <a:spLocks noGrp="1"/>
          </p:cNvSpPr>
          <p:nvPr>
            <p:ph type="sldNum" sz="quarter" idx="5"/>
          </p:nvPr>
        </p:nvSpPr>
        <p:spPr/>
        <p:txBody>
          <a:bodyPr/>
          <a:lstStyle/>
          <a:p>
            <a:fld id="{11F7BA28-86D7-4708-B9D7-AA1995D345E2}" type="slidenum">
              <a:rPr lang="en-GB" smtClean="0"/>
              <a:t>7</a:t>
            </a:fld>
            <a:endParaRPr lang="en-GB"/>
          </a:p>
        </p:txBody>
      </p:sp>
    </p:spTree>
    <p:extLst>
      <p:ext uri="{BB962C8B-B14F-4D97-AF65-F5344CB8AC3E}">
        <p14:creationId xmlns:p14="http://schemas.microsoft.com/office/powerpoint/2010/main" val="4036647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Questionnaire - </a:t>
            </a:r>
            <a:r>
              <a:rPr lang="en-GB" b="0" i="0" dirty="0">
                <a:solidFill>
                  <a:srgbClr val="323130"/>
                </a:solidFill>
                <a:effectLst/>
                <a:latin typeface="Segoe UI" panose="020B0502040204020203" pitchFamily="34" charset="0"/>
              </a:rPr>
              <a:t>.</a:t>
            </a:r>
          </a:p>
          <a:p>
            <a:pPr algn="l" latinLnBrk="1"/>
            <a:r>
              <a:rPr lang="en-GB" b="0" i="0" dirty="0">
                <a:solidFill>
                  <a:srgbClr val="323130"/>
                </a:solidFill>
                <a:effectLst/>
                <a:latin typeface="Segoe UI" panose="020B0502040204020203" pitchFamily="34" charset="0"/>
              </a:rPr>
              <a:t>How to raise standards is something we always consider when improving our education offer. Alongside this, which of these areas, in order of biggest threat in your community to pupils' capacity to flourish, do you think influences your children today that all staff need to be aware of?</a:t>
            </a:r>
          </a:p>
          <a:p>
            <a:endParaRPr lang="en-GB" dirty="0"/>
          </a:p>
        </p:txBody>
      </p:sp>
      <p:sp>
        <p:nvSpPr>
          <p:cNvPr id="4" name="Slide Number Placeholder 3"/>
          <p:cNvSpPr>
            <a:spLocks noGrp="1"/>
          </p:cNvSpPr>
          <p:nvPr>
            <p:ph type="sldNum" sz="quarter" idx="5"/>
          </p:nvPr>
        </p:nvSpPr>
        <p:spPr/>
        <p:txBody>
          <a:bodyPr/>
          <a:lstStyle/>
          <a:p>
            <a:fld id="{11F7BA28-86D7-4708-B9D7-AA1995D345E2}" type="slidenum">
              <a:rPr lang="en-GB" smtClean="0"/>
              <a:t>8</a:t>
            </a:fld>
            <a:endParaRPr lang="en-GB"/>
          </a:p>
        </p:txBody>
      </p:sp>
    </p:spTree>
    <p:extLst>
      <p:ext uri="{BB962C8B-B14F-4D97-AF65-F5344CB8AC3E}">
        <p14:creationId xmlns:p14="http://schemas.microsoft.com/office/powerpoint/2010/main" val="1492278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Thoughts and reflections </a:t>
            </a:r>
          </a:p>
        </p:txBody>
      </p:sp>
      <p:sp>
        <p:nvSpPr>
          <p:cNvPr id="4" name="Slide Number Placeholder 3"/>
          <p:cNvSpPr>
            <a:spLocks noGrp="1"/>
          </p:cNvSpPr>
          <p:nvPr>
            <p:ph type="sldNum" sz="quarter" idx="5"/>
          </p:nvPr>
        </p:nvSpPr>
        <p:spPr/>
        <p:txBody>
          <a:bodyPr/>
          <a:lstStyle/>
          <a:p>
            <a:fld id="{11F7BA28-86D7-4708-B9D7-AA1995D345E2}" type="slidenum">
              <a:rPr lang="en-GB" smtClean="0"/>
              <a:t>9</a:t>
            </a:fld>
            <a:endParaRPr lang="en-GB"/>
          </a:p>
        </p:txBody>
      </p:sp>
    </p:spTree>
    <p:extLst>
      <p:ext uri="{BB962C8B-B14F-4D97-AF65-F5344CB8AC3E}">
        <p14:creationId xmlns:p14="http://schemas.microsoft.com/office/powerpoint/2010/main" val="1475786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Bath and Wells Multi Academy Trust - BWMATFest25 - all you need to know</a:t>
            </a:r>
            <a:r>
              <a:rPr lang="en-GB" dirty="0"/>
              <a:t> </a:t>
            </a:r>
          </a:p>
        </p:txBody>
      </p:sp>
      <p:sp>
        <p:nvSpPr>
          <p:cNvPr id="4" name="Slide Number Placeholder 3"/>
          <p:cNvSpPr>
            <a:spLocks noGrp="1"/>
          </p:cNvSpPr>
          <p:nvPr>
            <p:ph type="sldNum" sz="quarter" idx="5"/>
          </p:nvPr>
        </p:nvSpPr>
        <p:spPr/>
        <p:txBody>
          <a:bodyPr/>
          <a:lstStyle/>
          <a:p>
            <a:fld id="{11F7BA28-86D7-4708-B9D7-AA1995D345E2}" type="slidenum">
              <a:rPr lang="en-GB" smtClean="0"/>
              <a:t>13</a:t>
            </a:fld>
            <a:endParaRPr lang="en-GB"/>
          </a:p>
        </p:txBody>
      </p:sp>
    </p:spTree>
    <p:extLst>
      <p:ext uri="{BB962C8B-B14F-4D97-AF65-F5344CB8AC3E}">
        <p14:creationId xmlns:p14="http://schemas.microsoft.com/office/powerpoint/2010/main" val="3425535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26A9E-1135-1107-B529-3972E1FE3F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19EBFA-8AE6-DF65-0084-034FA5BB2B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22AB94E-8916-35E8-130D-6C7B3FFD62CD}"/>
              </a:ext>
            </a:extLst>
          </p:cNvPr>
          <p:cNvSpPr>
            <a:spLocks noGrp="1"/>
          </p:cNvSpPr>
          <p:nvPr>
            <p:ph type="dt" sz="half" idx="10"/>
          </p:nvPr>
        </p:nvSpPr>
        <p:spPr/>
        <p:txBody>
          <a:bodyPr/>
          <a:lstStyle/>
          <a:p>
            <a:fld id="{0E56FE5A-68A6-451E-9BD4-2A58759DD119}" type="datetimeFigureOut">
              <a:rPr lang="en-GB" smtClean="0"/>
              <a:t>09/03/2025</a:t>
            </a:fld>
            <a:endParaRPr lang="en-GB"/>
          </a:p>
        </p:txBody>
      </p:sp>
      <p:sp>
        <p:nvSpPr>
          <p:cNvPr id="5" name="Footer Placeholder 4">
            <a:extLst>
              <a:ext uri="{FF2B5EF4-FFF2-40B4-BE49-F238E27FC236}">
                <a16:creationId xmlns:a16="http://schemas.microsoft.com/office/drawing/2014/main" id="{F0E0E439-0B6F-AAE5-7CAA-E8CBF59CDB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26BBB1-3AC1-2C5E-9BA9-60BCBA689B01}"/>
              </a:ext>
            </a:extLst>
          </p:cNvPr>
          <p:cNvSpPr>
            <a:spLocks noGrp="1"/>
          </p:cNvSpPr>
          <p:nvPr>
            <p:ph type="sldNum" sz="quarter" idx="12"/>
          </p:nvPr>
        </p:nvSpPr>
        <p:spPr/>
        <p:txBody>
          <a:bodyPr/>
          <a:lstStyle/>
          <a:p>
            <a:fld id="{C20B59B7-9E82-4764-ACF2-5E6F3F87DA31}" type="slidenum">
              <a:rPr lang="en-GB" smtClean="0"/>
              <a:t>‹#›</a:t>
            </a:fld>
            <a:endParaRPr lang="en-GB"/>
          </a:p>
        </p:txBody>
      </p:sp>
    </p:spTree>
    <p:extLst>
      <p:ext uri="{BB962C8B-B14F-4D97-AF65-F5344CB8AC3E}">
        <p14:creationId xmlns:p14="http://schemas.microsoft.com/office/powerpoint/2010/main" val="3933616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C9541-BC8F-4E32-38B1-D59F79691B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0540FE-5C24-5C2A-BA2D-DBD30811A9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E68922-35DF-8D7D-D186-C54BED9C096D}"/>
              </a:ext>
            </a:extLst>
          </p:cNvPr>
          <p:cNvSpPr>
            <a:spLocks noGrp="1"/>
          </p:cNvSpPr>
          <p:nvPr>
            <p:ph type="dt" sz="half" idx="10"/>
          </p:nvPr>
        </p:nvSpPr>
        <p:spPr/>
        <p:txBody>
          <a:bodyPr/>
          <a:lstStyle/>
          <a:p>
            <a:fld id="{0E56FE5A-68A6-451E-9BD4-2A58759DD119}" type="datetimeFigureOut">
              <a:rPr lang="en-GB" smtClean="0"/>
              <a:t>09/03/2025</a:t>
            </a:fld>
            <a:endParaRPr lang="en-GB"/>
          </a:p>
        </p:txBody>
      </p:sp>
      <p:sp>
        <p:nvSpPr>
          <p:cNvPr id="5" name="Footer Placeholder 4">
            <a:extLst>
              <a:ext uri="{FF2B5EF4-FFF2-40B4-BE49-F238E27FC236}">
                <a16:creationId xmlns:a16="http://schemas.microsoft.com/office/drawing/2014/main" id="{3D87EE8C-42BA-ABCD-5474-BA9DBE91E3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32B98E-9A5C-B35A-BE38-BED5A9B94A9B}"/>
              </a:ext>
            </a:extLst>
          </p:cNvPr>
          <p:cNvSpPr>
            <a:spLocks noGrp="1"/>
          </p:cNvSpPr>
          <p:nvPr>
            <p:ph type="sldNum" sz="quarter" idx="12"/>
          </p:nvPr>
        </p:nvSpPr>
        <p:spPr/>
        <p:txBody>
          <a:bodyPr/>
          <a:lstStyle/>
          <a:p>
            <a:fld id="{C20B59B7-9E82-4764-ACF2-5E6F3F87DA31}" type="slidenum">
              <a:rPr lang="en-GB" smtClean="0"/>
              <a:t>‹#›</a:t>
            </a:fld>
            <a:endParaRPr lang="en-GB"/>
          </a:p>
        </p:txBody>
      </p:sp>
    </p:spTree>
    <p:extLst>
      <p:ext uri="{BB962C8B-B14F-4D97-AF65-F5344CB8AC3E}">
        <p14:creationId xmlns:p14="http://schemas.microsoft.com/office/powerpoint/2010/main" val="108675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5770E0-44CC-B498-937E-A689E81D43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6966D1-4833-E07F-7DC6-50528FF101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B8966D-8362-2505-BDCF-774FE808D480}"/>
              </a:ext>
            </a:extLst>
          </p:cNvPr>
          <p:cNvSpPr>
            <a:spLocks noGrp="1"/>
          </p:cNvSpPr>
          <p:nvPr>
            <p:ph type="dt" sz="half" idx="10"/>
          </p:nvPr>
        </p:nvSpPr>
        <p:spPr/>
        <p:txBody>
          <a:bodyPr/>
          <a:lstStyle/>
          <a:p>
            <a:fld id="{0E56FE5A-68A6-451E-9BD4-2A58759DD119}" type="datetimeFigureOut">
              <a:rPr lang="en-GB" smtClean="0"/>
              <a:t>09/03/2025</a:t>
            </a:fld>
            <a:endParaRPr lang="en-GB"/>
          </a:p>
        </p:txBody>
      </p:sp>
      <p:sp>
        <p:nvSpPr>
          <p:cNvPr id="5" name="Footer Placeholder 4">
            <a:extLst>
              <a:ext uri="{FF2B5EF4-FFF2-40B4-BE49-F238E27FC236}">
                <a16:creationId xmlns:a16="http://schemas.microsoft.com/office/drawing/2014/main" id="{5FFE9483-98DD-C5F6-7083-F2D78D6975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CFFCCD-8F36-89ED-E9DA-6EA89D07EC34}"/>
              </a:ext>
            </a:extLst>
          </p:cNvPr>
          <p:cNvSpPr>
            <a:spLocks noGrp="1"/>
          </p:cNvSpPr>
          <p:nvPr>
            <p:ph type="sldNum" sz="quarter" idx="12"/>
          </p:nvPr>
        </p:nvSpPr>
        <p:spPr/>
        <p:txBody>
          <a:bodyPr/>
          <a:lstStyle/>
          <a:p>
            <a:fld id="{C20B59B7-9E82-4764-ACF2-5E6F3F87DA31}" type="slidenum">
              <a:rPr lang="en-GB" smtClean="0"/>
              <a:t>‹#›</a:t>
            </a:fld>
            <a:endParaRPr lang="en-GB"/>
          </a:p>
        </p:txBody>
      </p:sp>
    </p:spTree>
    <p:extLst>
      <p:ext uri="{BB962C8B-B14F-4D97-AF65-F5344CB8AC3E}">
        <p14:creationId xmlns:p14="http://schemas.microsoft.com/office/powerpoint/2010/main" val="1305014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339" y="1316765"/>
            <a:ext cx="11905323" cy="4992555"/>
          </a:xfrm>
        </p:spPr>
        <p:txBody>
          <a:bodyPr>
            <a:noAutofit/>
          </a:bodyPr>
          <a:lstStyle>
            <a:lvl1pPr>
              <a:defRPr sz="3200" baseline="0">
                <a:solidFill>
                  <a:srgbClr val="9560A6"/>
                </a:solidFill>
              </a:defRPr>
            </a:lvl1pPr>
            <a:lvl2pPr>
              <a:defRPr sz="3200" baseline="0">
                <a:solidFill>
                  <a:srgbClr val="9560A6"/>
                </a:solidFill>
              </a:defRPr>
            </a:lvl2pPr>
            <a:lvl3pPr>
              <a:defRPr sz="3200" baseline="0">
                <a:solidFill>
                  <a:srgbClr val="9560A6"/>
                </a:solidFill>
              </a:defRPr>
            </a:lvl3pPr>
            <a:lvl4pPr>
              <a:defRPr sz="3200" baseline="0">
                <a:solidFill>
                  <a:srgbClr val="9560A6"/>
                </a:solidFill>
              </a:defRPr>
            </a:lvl4pPr>
            <a:lvl5pPr>
              <a:defRPr sz="3200" baseline="0">
                <a:solidFill>
                  <a:srgbClr val="9560A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p:cNvCxnSpPr/>
          <p:nvPr userDrawn="1"/>
        </p:nvCxnSpPr>
        <p:spPr>
          <a:xfrm>
            <a:off x="0" y="762000"/>
            <a:ext cx="12192000" cy="0"/>
          </a:xfrm>
          <a:prstGeom prst="line">
            <a:avLst/>
          </a:prstGeom>
          <a:ln>
            <a:solidFill>
              <a:srgbClr val="E46C0A"/>
            </a:solidFill>
          </a:ln>
        </p:spPr>
        <p:style>
          <a:lnRef idx="1">
            <a:schemeClr val="accent2"/>
          </a:lnRef>
          <a:fillRef idx="0">
            <a:schemeClr val="accent2"/>
          </a:fillRef>
          <a:effectRef idx="0">
            <a:schemeClr val="accent2"/>
          </a:effectRef>
          <a:fontRef idx="minor">
            <a:schemeClr val="tx1"/>
          </a:fontRef>
        </p:style>
      </p:cxnSp>
      <p:sp>
        <p:nvSpPr>
          <p:cNvPr id="9" name="Title 1"/>
          <p:cNvSpPr>
            <a:spLocks noGrp="1"/>
          </p:cNvSpPr>
          <p:nvPr>
            <p:ph type="title"/>
          </p:nvPr>
        </p:nvSpPr>
        <p:spPr>
          <a:xfrm>
            <a:off x="-1" y="0"/>
            <a:ext cx="12187263" cy="762000"/>
          </a:xfrm>
        </p:spPr>
        <p:txBody>
          <a:bodyPr/>
          <a:lstStyle>
            <a:lvl1pPr>
              <a:defRPr>
                <a:solidFill>
                  <a:srgbClr val="9560A6"/>
                </a:solidFill>
              </a:defRPr>
            </a:lvl1pPr>
          </a:lstStyle>
          <a:p>
            <a:r>
              <a:rPr lang="en-US"/>
              <a:t>Click to edit Master title style</a:t>
            </a:r>
            <a:endParaRPr lang="en-GB"/>
          </a:p>
        </p:txBody>
      </p:sp>
      <p:sp>
        <p:nvSpPr>
          <p:cNvPr id="11" name="Content Placeholder 2"/>
          <p:cNvSpPr>
            <a:spLocks noGrp="1"/>
          </p:cNvSpPr>
          <p:nvPr>
            <p:ph idx="10"/>
          </p:nvPr>
        </p:nvSpPr>
        <p:spPr>
          <a:xfrm>
            <a:off x="0" y="762000"/>
            <a:ext cx="12192000" cy="362744"/>
          </a:xfrm>
          <a:solidFill>
            <a:srgbClr val="BBC4D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defRPr kumimoji="0" lang="en-GB" sz="1867" b="0" i="0" u="none" strike="noStrike" cap="none" spc="0" normalizeH="0" baseline="0" dirty="0">
                <a:ln>
                  <a:noFill/>
                </a:ln>
                <a:solidFill>
                  <a:srgbClr val="9560A6"/>
                </a:solidFill>
                <a:effectLst/>
                <a:uLnTx/>
                <a:uFillTx/>
              </a:defRPr>
            </a:lvl1pPr>
          </a:lstStyle>
          <a:p>
            <a:pPr marL="0" marR="0" lvl="0" indent="0" fontAlgn="auto">
              <a:lnSpc>
                <a:spcPct val="100000"/>
              </a:lnSpc>
              <a:spcAft>
                <a:spcPts val="0"/>
              </a:spcAft>
              <a:buClrTx/>
              <a:buSzTx/>
              <a:buNone/>
              <a:tabLst/>
            </a:pPr>
            <a:r>
              <a:rPr lang="en-US"/>
              <a:t>Click to edit Master text styles</a:t>
            </a:r>
            <a:endParaRPr lang="en-GB"/>
          </a:p>
        </p:txBody>
      </p:sp>
      <p:pic>
        <p:nvPicPr>
          <p:cNvPr id="6" name="Picture 5" descr="Icon&#10;&#10;Description automatically generated">
            <a:extLst>
              <a:ext uri="{FF2B5EF4-FFF2-40B4-BE49-F238E27FC236}">
                <a16:creationId xmlns:a16="http://schemas.microsoft.com/office/drawing/2014/main" id="{0AB7F60F-E966-4D0A-9417-6BB5F631C1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25263" y="6538"/>
            <a:ext cx="761999" cy="761999"/>
          </a:xfrm>
          <a:prstGeom prst="rect">
            <a:avLst/>
          </a:prstGeom>
        </p:spPr>
      </p:pic>
    </p:spTree>
    <p:extLst>
      <p:ext uri="{BB962C8B-B14F-4D97-AF65-F5344CB8AC3E}">
        <p14:creationId xmlns:p14="http://schemas.microsoft.com/office/powerpoint/2010/main" val="3355928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A1702-C155-5EC4-31E1-05FC0B9691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198F99-978C-4AD7-4DDF-838FC018A0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565250-42AC-3FA1-C93D-131186D1BFB9}"/>
              </a:ext>
            </a:extLst>
          </p:cNvPr>
          <p:cNvSpPr>
            <a:spLocks noGrp="1"/>
          </p:cNvSpPr>
          <p:nvPr>
            <p:ph type="dt" sz="half" idx="10"/>
          </p:nvPr>
        </p:nvSpPr>
        <p:spPr/>
        <p:txBody>
          <a:bodyPr/>
          <a:lstStyle/>
          <a:p>
            <a:fld id="{0E56FE5A-68A6-451E-9BD4-2A58759DD119}" type="datetimeFigureOut">
              <a:rPr lang="en-GB" smtClean="0"/>
              <a:t>09/03/2025</a:t>
            </a:fld>
            <a:endParaRPr lang="en-GB"/>
          </a:p>
        </p:txBody>
      </p:sp>
      <p:sp>
        <p:nvSpPr>
          <p:cNvPr id="5" name="Footer Placeholder 4">
            <a:extLst>
              <a:ext uri="{FF2B5EF4-FFF2-40B4-BE49-F238E27FC236}">
                <a16:creationId xmlns:a16="http://schemas.microsoft.com/office/drawing/2014/main" id="{883682FB-1761-13B1-C7C5-839A84DD2D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E12030-9BD2-4B27-BFC0-54DE1263A014}"/>
              </a:ext>
            </a:extLst>
          </p:cNvPr>
          <p:cNvSpPr>
            <a:spLocks noGrp="1"/>
          </p:cNvSpPr>
          <p:nvPr>
            <p:ph type="sldNum" sz="quarter" idx="12"/>
          </p:nvPr>
        </p:nvSpPr>
        <p:spPr/>
        <p:txBody>
          <a:bodyPr/>
          <a:lstStyle/>
          <a:p>
            <a:fld id="{C20B59B7-9E82-4764-ACF2-5E6F3F87DA31}" type="slidenum">
              <a:rPr lang="en-GB" smtClean="0"/>
              <a:t>‹#›</a:t>
            </a:fld>
            <a:endParaRPr lang="en-GB"/>
          </a:p>
        </p:txBody>
      </p:sp>
    </p:spTree>
    <p:extLst>
      <p:ext uri="{BB962C8B-B14F-4D97-AF65-F5344CB8AC3E}">
        <p14:creationId xmlns:p14="http://schemas.microsoft.com/office/powerpoint/2010/main" val="191922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B345E-C141-AE43-E075-C1519E2A4B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A15D465-CB12-EAC1-262C-F78A136676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807DFA-7AD9-B833-8DC3-88F418D36AF0}"/>
              </a:ext>
            </a:extLst>
          </p:cNvPr>
          <p:cNvSpPr>
            <a:spLocks noGrp="1"/>
          </p:cNvSpPr>
          <p:nvPr>
            <p:ph type="dt" sz="half" idx="10"/>
          </p:nvPr>
        </p:nvSpPr>
        <p:spPr/>
        <p:txBody>
          <a:bodyPr/>
          <a:lstStyle/>
          <a:p>
            <a:fld id="{0E56FE5A-68A6-451E-9BD4-2A58759DD119}" type="datetimeFigureOut">
              <a:rPr lang="en-GB" smtClean="0"/>
              <a:t>09/03/2025</a:t>
            </a:fld>
            <a:endParaRPr lang="en-GB"/>
          </a:p>
        </p:txBody>
      </p:sp>
      <p:sp>
        <p:nvSpPr>
          <p:cNvPr id="5" name="Footer Placeholder 4">
            <a:extLst>
              <a:ext uri="{FF2B5EF4-FFF2-40B4-BE49-F238E27FC236}">
                <a16:creationId xmlns:a16="http://schemas.microsoft.com/office/drawing/2014/main" id="{5A9D40D8-6C0C-7EDE-D38A-124BAFDF88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0C8ACA-3128-481C-75A4-C57F36A2A2EA}"/>
              </a:ext>
            </a:extLst>
          </p:cNvPr>
          <p:cNvSpPr>
            <a:spLocks noGrp="1"/>
          </p:cNvSpPr>
          <p:nvPr>
            <p:ph type="sldNum" sz="quarter" idx="12"/>
          </p:nvPr>
        </p:nvSpPr>
        <p:spPr/>
        <p:txBody>
          <a:bodyPr/>
          <a:lstStyle/>
          <a:p>
            <a:fld id="{C20B59B7-9E82-4764-ACF2-5E6F3F87DA31}" type="slidenum">
              <a:rPr lang="en-GB" smtClean="0"/>
              <a:t>‹#›</a:t>
            </a:fld>
            <a:endParaRPr lang="en-GB"/>
          </a:p>
        </p:txBody>
      </p:sp>
    </p:spTree>
    <p:extLst>
      <p:ext uri="{BB962C8B-B14F-4D97-AF65-F5344CB8AC3E}">
        <p14:creationId xmlns:p14="http://schemas.microsoft.com/office/powerpoint/2010/main" val="1909969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9242A-3EA3-A00E-6BE9-F94E6DCC9F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644546-707D-8E8F-C314-5E12537F30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1996F84-FCAE-0A30-A16C-77E1B9329E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D640621-659C-1C3B-4B2F-5FF3606DD655}"/>
              </a:ext>
            </a:extLst>
          </p:cNvPr>
          <p:cNvSpPr>
            <a:spLocks noGrp="1"/>
          </p:cNvSpPr>
          <p:nvPr>
            <p:ph type="dt" sz="half" idx="10"/>
          </p:nvPr>
        </p:nvSpPr>
        <p:spPr/>
        <p:txBody>
          <a:bodyPr/>
          <a:lstStyle/>
          <a:p>
            <a:fld id="{0E56FE5A-68A6-451E-9BD4-2A58759DD119}" type="datetimeFigureOut">
              <a:rPr lang="en-GB" smtClean="0"/>
              <a:t>09/03/2025</a:t>
            </a:fld>
            <a:endParaRPr lang="en-GB"/>
          </a:p>
        </p:txBody>
      </p:sp>
      <p:sp>
        <p:nvSpPr>
          <p:cNvPr id="6" name="Footer Placeholder 5">
            <a:extLst>
              <a:ext uri="{FF2B5EF4-FFF2-40B4-BE49-F238E27FC236}">
                <a16:creationId xmlns:a16="http://schemas.microsoft.com/office/drawing/2014/main" id="{C6F05E68-2DDD-FFFB-5394-45155EF34F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7A81D6-FAB3-758E-114D-6D9F3843AD7D}"/>
              </a:ext>
            </a:extLst>
          </p:cNvPr>
          <p:cNvSpPr>
            <a:spLocks noGrp="1"/>
          </p:cNvSpPr>
          <p:nvPr>
            <p:ph type="sldNum" sz="quarter" idx="12"/>
          </p:nvPr>
        </p:nvSpPr>
        <p:spPr/>
        <p:txBody>
          <a:bodyPr/>
          <a:lstStyle/>
          <a:p>
            <a:fld id="{C20B59B7-9E82-4764-ACF2-5E6F3F87DA31}" type="slidenum">
              <a:rPr lang="en-GB" smtClean="0"/>
              <a:t>‹#›</a:t>
            </a:fld>
            <a:endParaRPr lang="en-GB"/>
          </a:p>
        </p:txBody>
      </p:sp>
    </p:spTree>
    <p:extLst>
      <p:ext uri="{BB962C8B-B14F-4D97-AF65-F5344CB8AC3E}">
        <p14:creationId xmlns:p14="http://schemas.microsoft.com/office/powerpoint/2010/main" val="2580081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CD940-03D8-C047-EF57-B025C5ED96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08A1D9-0116-4D14-4C92-0A81ECAD92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A239A-0081-BF42-910A-1248134288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BA6A610-F55E-A480-4AD3-66B726C40E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E69CEE-72F8-77AE-6CFF-3B76490610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430BEF9-7F7A-A7AA-FDF6-01B5E0FB9804}"/>
              </a:ext>
            </a:extLst>
          </p:cNvPr>
          <p:cNvSpPr>
            <a:spLocks noGrp="1"/>
          </p:cNvSpPr>
          <p:nvPr>
            <p:ph type="dt" sz="half" idx="10"/>
          </p:nvPr>
        </p:nvSpPr>
        <p:spPr/>
        <p:txBody>
          <a:bodyPr/>
          <a:lstStyle/>
          <a:p>
            <a:fld id="{0E56FE5A-68A6-451E-9BD4-2A58759DD119}" type="datetimeFigureOut">
              <a:rPr lang="en-GB" smtClean="0"/>
              <a:t>09/03/2025</a:t>
            </a:fld>
            <a:endParaRPr lang="en-GB"/>
          </a:p>
        </p:txBody>
      </p:sp>
      <p:sp>
        <p:nvSpPr>
          <p:cNvPr id="8" name="Footer Placeholder 7">
            <a:extLst>
              <a:ext uri="{FF2B5EF4-FFF2-40B4-BE49-F238E27FC236}">
                <a16:creationId xmlns:a16="http://schemas.microsoft.com/office/drawing/2014/main" id="{E7CA1F45-0734-F58A-D3E3-B1C90B252F0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4E59095-EC7C-1E58-4092-35408922BDF3}"/>
              </a:ext>
            </a:extLst>
          </p:cNvPr>
          <p:cNvSpPr>
            <a:spLocks noGrp="1"/>
          </p:cNvSpPr>
          <p:nvPr>
            <p:ph type="sldNum" sz="quarter" idx="12"/>
          </p:nvPr>
        </p:nvSpPr>
        <p:spPr/>
        <p:txBody>
          <a:bodyPr/>
          <a:lstStyle/>
          <a:p>
            <a:fld id="{C20B59B7-9E82-4764-ACF2-5E6F3F87DA31}" type="slidenum">
              <a:rPr lang="en-GB" smtClean="0"/>
              <a:t>‹#›</a:t>
            </a:fld>
            <a:endParaRPr lang="en-GB"/>
          </a:p>
        </p:txBody>
      </p:sp>
    </p:spTree>
    <p:extLst>
      <p:ext uri="{BB962C8B-B14F-4D97-AF65-F5344CB8AC3E}">
        <p14:creationId xmlns:p14="http://schemas.microsoft.com/office/powerpoint/2010/main" val="544822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20261-11CF-E165-B984-9B7D6DA7980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D775149-D8DF-699B-3D52-E0EA3C4A4F43}"/>
              </a:ext>
            </a:extLst>
          </p:cNvPr>
          <p:cNvSpPr>
            <a:spLocks noGrp="1"/>
          </p:cNvSpPr>
          <p:nvPr>
            <p:ph type="dt" sz="half" idx="10"/>
          </p:nvPr>
        </p:nvSpPr>
        <p:spPr/>
        <p:txBody>
          <a:bodyPr/>
          <a:lstStyle/>
          <a:p>
            <a:fld id="{0E56FE5A-68A6-451E-9BD4-2A58759DD119}" type="datetimeFigureOut">
              <a:rPr lang="en-GB" smtClean="0"/>
              <a:t>09/03/2025</a:t>
            </a:fld>
            <a:endParaRPr lang="en-GB"/>
          </a:p>
        </p:txBody>
      </p:sp>
      <p:sp>
        <p:nvSpPr>
          <p:cNvPr id="4" name="Footer Placeholder 3">
            <a:extLst>
              <a:ext uri="{FF2B5EF4-FFF2-40B4-BE49-F238E27FC236}">
                <a16:creationId xmlns:a16="http://schemas.microsoft.com/office/drawing/2014/main" id="{7F89F131-B4FC-D905-948F-17504C2C473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7B9716A-0594-03BD-A6E5-9AB3444A2DB6}"/>
              </a:ext>
            </a:extLst>
          </p:cNvPr>
          <p:cNvSpPr>
            <a:spLocks noGrp="1"/>
          </p:cNvSpPr>
          <p:nvPr>
            <p:ph type="sldNum" sz="quarter" idx="12"/>
          </p:nvPr>
        </p:nvSpPr>
        <p:spPr/>
        <p:txBody>
          <a:bodyPr/>
          <a:lstStyle/>
          <a:p>
            <a:fld id="{C20B59B7-9E82-4764-ACF2-5E6F3F87DA31}" type="slidenum">
              <a:rPr lang="en-GB" smtClean="0"/>
              <a:t>‹#›</a:t>
            </a:fld>
            <a:endParaRPr lang="en-GB"/>
          </a:p>
        </p:txBody>
      </p:sp>
    </p:spTree>
    <p:extLst>
      <p:ext uri="{BB962C8B-B14F-4D97-AF65-F5344CB8AC3E}">
        <p14:creationId xmlns:p14="http://schemas.microsoft.com/office/powerpoint/2010/main" val="1877529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E12612-5235-0973-80F2-82A8666EF2EA}"/>
              </a:ext>
            </a:extLst>
          </p:cNvPr>
          <p:cNvSpPr>
            <a:spLocks noGrp="1"/>
          </p:cNvSpPr>
          <p:nvPr>
            <p:ph type="dt" sz="half" idx="10"/>
          </p:nvPr>
        </p:nvSpPr>
        <p:spPr/>
        <p:txBody>
          <a:bodyPr/>
          <a:lstStyle/>
          <a:p>
            <a:fld id="{0E56FE5A-68A6-451E-9BD4-2A58759DD119}" type="datetimeFigureOut">
              <a:rPr lang="en-GB" smtClean="0"/>
              <a:t>09/03/2025</a:t>
            </a:fld>
            <a:endParaRPr lang="en-GB"/>
          </a:p>
        </p:txBody>
      </p:sp>
      <p:sp>
        <p:nvSpPr>
          <p:cNvPr id="3" name="Footer Placeholder 2">
            <a:extLst>
              <a:ext uri="{FF2B5EF4-FFF2-40B4-BE49-F238E27FC236}">
                <a16:creationId xmlns:a16="http://schemas.microsoft.com/office/drawing/2014/main" id="{E4E05E76-61C9-DE7A-51AE-9A3A053DEF2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FC18DBF-4B34-612A-15E0-95BAE7CF0D76}"/>
              </a:ext>
            </a:extLst>
          </p:cNvPr>
          <p:cNvSpPr>
            <a:spLocks noGrp="1"/>
          </p:cNvSpPr>
          <p:nvPr>
            <p:ph type="sldNum" sz="quarter" idx="12"/>
          </p:nvPr>
        </p:nvSpPr>
        <p:spPr/>
        <p:txBody>
          <a:bodyPr/>
          <a:lstStyle/>
          <a:p>
            <a:fld id="{C20B59B7-9E82-4764-ACF2-5E6F3F87DA31}" type="slidenum">
              <a:rPr lang="en-GB" smtClean="0"/>
              <a:t>‹#›</a:t>
            </a:fld>
            <a:endParaRPr lang="en-GB"/>
          </a:p>
        </p:txBody>
      </p:sp>
    </p:spTree>
    <p:extLst>
      <p:ext uri="{BB962C8B-B14F-4D97-AF65-F5344CB8AC3E}">
        <p14:creationId xmlns:p14="http://schemas.microsoft.com/office/powerpoint/2010/main" val="3502323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447A6-C006-6901-2244-8F75AE4481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3D39686-BFFF-CCF1-975E-DF6B5526B8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803FDCC-C2FA-A92D-EFF4-E2ACA4D92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8867AF-4B44-260A-BC45-7815D697192F}"/>
              </a:ext>
            </a:extLst>
          </p:cNvPr>
          <p:cNvSpPr>
            <a:spLocks noGrp="1"/>
          </p:cNvSpPr>
          <p:nvPr>
            <p:ph type="dt" sz="half" idx="10"/>
          </p:nvPr>
        </p:nvSpPr>
        <p:spPr/>
        <p:txBody>
          <a:bodyPr/>
          <a:lstStyle/>
          <a:p>
            <a:fld id="{0E56FE5A-68A6-451E-9BD4-2A58759DD119}" type="datetimeFigureOut">
              <a:rPr lang="en-GB" smtClean="0"/>
              <a:t>09/03/2025</a:t>
            </a:fld>
            <a:endParaRPr lang="en-GB"/>
          </a:p>
        </p:txBody>
      </p:sp>
      <p:sp>
        <p:nvSpPr>
          <p:cNvPr id="6" name="Footer Placeholder 5">
            <a:extLst>
              <a:ext uri="{FF2B5EF4-FFF2-40B4-BE49-F238E27FC236}">
                <a16:creationId xmlns:a16="http://schemas.microsoft.com/office/drawing/2014/main" id="{529AFDF3-E0AF-273F-3D48-A92FA23E39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720EC6-9980-038A-981E-53BDDAE1C28B}"/>
              </a:ext>
            </a:extLst>
          </p:cNvPr>
          <p:cNvSpPr>
            <a:spLocks noGrp="1"/>
          </p:cNvSpPr>
          <p:nvPr>
            <p:ph type="sldNum" sz="quarter" idx="12"/>
          </p:nvPr>
        </p:nvSpPr>
        <p:spPr/>
        <p:txBody>
          <a:bodyPr/>
          <a:lstStyle/>
          <a:p>
            <a:fld id="{C20B59B7-9E82-4764-ACF2-5E6F3F87DA31}" type="slidenum">
              <a:rPr lang="en-GB" smtClean="0"/>
              <a:t>‹#›</a:t>
            </a:fld>
            <a:endParaRPr lang="en-GB"/>
          </a:p>
        </p:txBody>
      </p:sp>
    </p:spTree>
    <p:extLst>
      <p:ext uri="{BB962C8B-B14F-4D97-AF65-F5344CB8AC3E}">
        <p14:creationId xmlns:p14="http://schemas.microsoft.com/office/powerpoint/2010/main" val="2233517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E7CD6-45E2-0D5F-F0D6-1380537540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D2A80CD-F6EA-0646-5223-19134B2381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04AAC36-9DB9-1807-FB56-82B3632B0A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4DF735-BACF-6D37-1340-B5C18271C026}"/>
              </a:ext>
            </a:extLst>
          </p:cNvPr>
          <p:cNvSpPr>
            <a:spLocks noGrp="1"/>
          </p:cNvSpPr>
          <p:nvPr>
            <p:ph type="dt" sz="half" idx="10"/>
          </p:nvPr>
        </p:nvSpPr>
        <p:spPr/>
        <p:txBody>
          <a:bodyPr/>
          <a:lstStyle/>
          <a:p>
            <a:fld id="{0E56FE5A-68A6-451E-9BD4-2A58759DD119}" type="datetimeFigureOut">
              <a:rPr lang="en-GB" smtClean="0"/>
              <a:t>09/03/2025</a:t>
            </a:fld>
            <a:endParaRPr lang="en-GB"/>
          </a:p>
        </p:txBody>
      </p:sp>
      <p:sp>
        <p:nvSpPr>
          <p:cNvPr id="6" name="Footer Placeholder 5">
            <a:extLst>
              <a:ext uri="{FF2B5EF4-FFF2-40B4-BE49-F238E27FC236}">
                <a16:creationId xmlns:a16="http://schemas.microsoft.com/office/drawing/2014/main" id="{9B8BDF38-B800-2387-E3CD-283942195A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182087-A19F-FBAF-2CED-A9367C5E4598}"/>
              </a:ext>
            </a:extLst>
          </p:cNvPr>
          <p:cNvSpPr>
            <a:spLocks noGrp="1"/>
          </p:cNvSpPr>
          <p:nvPr>
            <p:ph type="sldNum" sz="quarter" idx="12"/>
          </p:nvPr>
        </p:nvSpPr>
        <p:spPr/>
        <p:txBody>
          <a:bodyPr/>
          <a:lstStyle/>
          <a:p>
            <a:fld id="{C20B59B7-9E82-4764-ACF2-5E6F3F87DA31}" type="slidenum">
              <a:rPr lang="en-GB" smtClean="0"/>
              <a:t>‹#›</a:t>
            </a:fld>
            <a:endParaRPr lang="en-GB"/>
          </a:p>
        </p:txBody>
      </p:sp>
    </p:spTree>
    <p:extLst>
      <p:ext uri="{BB962C8B-B14F-4D97-AF65-F5344CB8AC3E}">
        <p14:creationId xmlns:p14="http://schemas.microsoft.com/office/powerpoint/2010/main" val="428893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653CF7-CA8E-F97D-CABD-9418F1746E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DCFE07-C939-A005-C53A-067594617D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80F170-D14A-F95F-4645-1847D8148C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56FE5A-68A6-451E-9BD4-2A58759DD119}" type="datetimeFigureOut">
              <a:rPr lang="en-GB" smtClean="0"/>
              <a:t>09/03/2025</a:t>
            </a:fld>
            <a:endParaRPr lang="en-GB"/>
          </a:p>
        </p:txBody>
      </p:sp>
      <p:sp>
        <p:nvSpPr>
          <p:cNvPr id="5" name="Footer Placeholder 4">
            <a:extLst>
              <a:ext uri="{FF2B5EF4-FFF2-40B4-BE49-F238E27FC236}">
                <a16:creationId xmlns:a16="http://schemas.microsoft.com/office/drawing/2014/main" id="{EC29E9F2-CD2F-46A3-B2E5-69E37FC891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6F631C3-CC4B-A8C3-A099-1712F2752F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B59B7-9E82-4764-ACF2-5E6F3F87DA31}" type="slidenum">
              <a:rPr lang="en-GB" smtClean="0"/>
              <a:t>‹#›</a:t>
            </a:fld>
            <a:endParaRPr lang="en-GB"/>
          </a:p>
        </p:txBody>
      </p:sp>
    </p:spTree>
    <p:extLst>
      <p:ext uri="{BB962C8B-B14F-4D97-AF65-F5344CB8AC3E}">
        <p14:creationId xmlns:p14="http://schemas.microsoft.com/office/powerpoint/2010/main" val="1248032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bwmat.org/BWMATFest25/" TargetMode="External"/><Relationship Id="rId1" Type="http://schemas.openxmlformats.org/officeDocument/2006/relationships/slideLayout" Target="../slideLayouts/slideLayout2.xml"/><Relationship Id="rId5" Type="http://schemas.openxmlformats.org/officeDocument/2006/relationships/hyperlink" Target="https://eur02.safelinks.protection.outlook.com/?url=https%3A%2F%2Fwww.facebook.com%2FBathWellsTrust&amp;data=05%7C01%7C%7C690b8dca99564fc0e71408db5774db9b%7C912786cd1df04ebe8f3f5f44c5f47805%7C0%7C0%7C638199931635308586%7CUnknown%7CTWFpbGZsb3d8eyJWIjoiMC4wLjAwMDAiLCJQIjoiV2luMzIiLCJBTiI6Ik1haWwiLCJXVCI6Mn0%3D%7C3000%7C%7C%7C&amp;sdata=CLfMlrb%2B78NPlYhI7u6XjyMumei1Vdphc12AYra%2FtqQ%3D&amp;reserved=0" TargetMode="External"/><Relationship Id="rId4" Type="http://schemas.openxmlformats.org/officeDocument/2006/relationships/hyperlink" Target="https://eur02.safelinks.protection.outlook.com/?url=http%3A%2F%2Fwww.twitter.com%2Fbathwellstrust&amp;data=05%7C01%7C%7C690b8dca99564fc0e71408db5774db9b%7C912786cd1df04ebe8f3f5f44c5f47805%7C0%7C0%7C638199931635308586%7CUnknown%7CTWFpbGZsb3d8eyJWIjoiMC4wLjAwMDAiLCJQIjoiV2luMzIiLCJBTiI6Ik1haWwiLCJXVCI6Mn0%3D%7C3000%7C%7C%7C&amp;sdata=iMs2KkmWJqiPCzblM54Pq6sdD%2BY483Qndu9v3LCvE4A%3D&amp;reserved=0"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3.png"/><Relationship Id="rId5" Type="http://schemas.openxmlformats.org/officeDocument/2006/relationships/hyperlink" Target="mailto:paula.shore@bwmat.org" TargetMode="External"/><Relationship Id="rId4"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cFLLN7do-NA?feature=oembed"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6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10;&#10;AI-generated content may be incorrect.">
            <a:extLst>
              <a:ext uri="{FF2B5EF4-FFF2-40B4-BE49-F238E27FC236}">
                <a16:creationId xmlns:a16="http://schemas.microsoft.com/office/drawing/2014/main" id="{EC10120A-EC30-34E8-3FF5-149FD536061F}"/>
              </a:ext>
            </a:extLst>
          </p:cNvPr>
          <p:cNvPicPr>
            <a:picLocks noGrp="1" noChangeAspect="1"/>
          </p:cNvPicPr>
          <p:nvPr>
            <p:ph idx="1"/>
          </p:nvPr>
        </p:nvPicPr>
        <p:blipFill>
          <a:blip r:embed="rId3"/>
          <a:stretch>
            <a:fillRect/>
          </a:stretch>
        </p:blipFill>
        <p:spPr>
          <a:xfrm>
            <a:off x="643467" y="1506983"/>
            <a:ext cx="10905066" cy="3844034"/>
          </a:xfrm>
          <a:prstGeom prst="rect">
            <a:avLst/>
          </a:prstGeom>
        </p:spPr>
      </p:pic>
      <p:sp>
        <p:nvSpPr>
          <p:cNvPr id="2" name="TextBox 1">
            <a:extLst>
              <a:ext uri="{FF2B5EF4-FFF2-40B4-BE49-F238E27FC236}">
                <a16:creationId xmlns:a16="http://schemas.microsoft.com/office/drawing/2014/main" id="{17A40342-7E32-F38F-6C0F-462A016A9E2D}"/>
              </a:ext>
            </a:extLst>
          </p:cNvPr>
          <p:cNvSpPr txBox="1"/>
          <p:nvPr/>
        </p:nvSpPr>
        <p:spPr>
          <a:xfrm>
            <a:off x="771181" y="583894"/>
            <a:ext cx="10777352" cy="584775"/>
          </a:xfrm>
          <a:prstGeom prst="rect">
            <a:avLst/>
          </a:prstGeom>
          <a:noFill/>
        </p:spPr>
        <p:txBody>
          <a:bodyPr wrap="square" rtlCol="0">
            <a:spAutoFit/>
          </a:bodyPr>
          <a:lstStyle/>
          <a:p>
            <a:r>
              <a:rPr lang="en-GB" sz="3200" dirty="0"/>
              <a:t>What is life like in our schools today? Bath and Wells MAT </a:t>
            </a:r>
          </a:p>
        </p:txBody>
      </p:sp>
      <p:pic>
        <p:nvPicPr>
          <p:cNvPr id="4" name="Picture 3">
            <a:extLst>
              <a:ext uri="{FF2B5EF4-FFF2-40B4-BE49-F238E27FC236}">
                <a16:creationId xmlns:a16="http://schemas.microsoft.com/office/drawing/2014/main" id="{EE1177B2-2743-F632-6BB3-F7B026749D31}"/>
              </a:ext>
            </a:extLst>
          </p:cNvPr>
          <p:cNvPicPr>
            <a:picLocks noChangeAspect="1"/>
          </p:cNvPicPr>
          <p:nvPr/>
        </p:nvPicPr>
        <p:blipFill>
          <a:blip r:embed="rId4"/>
          <a:stretch>
            <a:fillRect/>
          </a:stretch>
        </p:blipFill>
        <p:spPr>
          <a:xfrm>
            <a:off x="10567607" y="583894"/>
            <a:ext cx="923925" cy="714375"/>
          </a:xfrm>
          <a:prstGeom prst="rect">
            <a:avLst/>
          </a:prstGeom>
        </p:spPr>
      </p:pic>
    </p:spTree>
    <p:extLst>
      <p:ext uri="{BB962C8B-B14F-4D97-AF65-F5344CB8AC3E}">
        <p14:creationId xmlns:p14="http://schemas.microsoft.com/office/powerpoint/2010/main" val="3013740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3319C-40C6-8A96-7E66-3A54B6896BC1}"/>
              </a:ext>
            </a:extLst>
          </p:cNvPr>
          <p:cNvSpPr>
            <a:spLocks noGrp="1"/>
          </p:cNvSpPr>
          <p:nvPr>
            <p:ph type="title"/>
          </p:nvPr>
        </p:nvSpPr>
        <p:spPr>
          <a:xfrm>
            <a:off x="0" y="365125"/>
            <a:ext cx="3470277" cy="1639945"/>
          </a:xfrm>
          <a:solidFill>
            <a:schemeClr val="accent2"/>
          </a:solidFill>
          <a:ln>
            <a:solidFill>
              <a:schemeClr val="bg1"/>
            </a:solidFill>
          </a:ln>
        </p:spPr>
        <p:txBody>
          <a:bodyPr>
            <a:normAutofit/>
          </a:bodyPr>
          <a:lstStyle/>
          <a:p>
            <a:r>
              <a:rPr lang="en-GB" sz="3600" dirty="0">
                <a:latin typeface="+mn-lt"/>
              </a:rPr>
              <a:t>Survey Outcomes VRP Conference 7.3.25</a:t>
            </a:r>
          </a:p>
        </p:txBody>
      </p:sp>
      <p:pic>
        <p:nvPicPr>
          <p:cNvPr id="6" name="Content Placeholder 5">
            <a:extLst>
              <a:ext uri="{FF2B5EF4-FFF2-40B4-BE49-F238E27FC236}">
                <a16:creationId xmlns:a16="http://schemas.microsoft.com/office/drawing/2014/main" id="{D6975FD2-3C34-BD56-8B89-B2E4DB88A16A}"/>
              </a:ext>
            </a:extLst>
          </p:cNvPr>
          <p:cNvPicPr>
            <a:picLocks noGrp="1" noChangeAspect="1"/>
          </p:cNvPicPr>
          <p:nvPr>
            <p:ph sz="half" idx="1"/>
          </p:nvPr>
        </p:nvPicPr>
        <p:blipFill>
          <a:blip r:embed="rId2"/>
          <a:stretch>
            <a:fillRect/>
          </a:stretch>
        </p:blipFill>
        <p:spPr>
          <a:xfrm>
            <a:off x="3470277" y="121186"/>
            <a:ext cx="8084058" cy="3436122"/>
          </a:xfrm>
        </p:spPr>
      </p:pic>
      <p:pic>
        <p:nvPicPr>
          <p:cNvPr id="7" name="Content Placeholder 6">
            <a:extLst>
              <a:ext uri="{FF2B5EF4-FFF2-40B4-BE49-F238E27FC236}">
                <a16:creationId xmlns:a16="http://schemas.microsoft.com/office/drawing/2014/main" id="{3A14F423-EFE7-93A6-F3B7-CBFDBEED83D2}"/>
              </a:ext>
            </a:extLst>
          </p:cNvPr>
          <p:cNvPicPr>
            <a:picLocks noGrp="1" noChangeAspect="1"/>
          </p:cNvPicPr>
          <p:nvPr>
            <p:ph sz="half" idx="2"/>
          </p:nvPr>
        </p:nvPicPr>
        <p:blipFill>
          <a:blip r:embed="rId3"/>
          <a:stretch>
            <a:fillRect/>
          </a:stretch>
        </p:blipFill>
        <p:spPr>
          <a:xfrm>
            <a:off x="3470277" y="3694190"/>
            <a:ext cx="8084058" cy="2596442"/>
          </a:xfrm>
          <a:prstGeom prst="rect">
            <a:avLst/>
          </a:prstGeom>
        </p:spPr>
      </p:pic>
      <p:sp>
        <p:nvSpPr>
          <p:cNvPr id="8" name="TextBox 7">
            <a:extLst>
              <a:ext uri="{FF2B5EF4-FFF2-40B4-BE49-F238E27FC236}">
                <a16:creationId xmlns:a16="http://schemas.microsoft.com/office/drawing/2014/main" id="{B0215E01-E052-6811-5481-02CCD5DBF381}"/>
              </a:ext>
            </a:extLst>
          </p:cNvPr>
          <p:cNvSpPr txBox="1"/>
          <p:nvPr/>
        </p:nvSpPr>
        <p:spPr>
          <a:xfrm>
            <a:off x="0" y="3690651"/>
            <a:ext cx="3470277" cy="1754326"/>
          </a:xfrm>
          <a:prstGeom prst="rect">
            <a:avLst/>
          </a:prstGeom>
          <a:solidFill>
            <a:schemeClr val="accent2"/>
          </a:solidFill>
        </p:spPr>
        <p:txBody>
          <a:bodyPr wrap="square" rtlCol="0">
            <a:spAutoFit/>
          </a:bodyPr>
          <a:lstStyle/>
          <a:p>
            <a:r>
              <a:rPr lang="en-GB" sz="3600" dirty="0"/>
              <a:t>Survey Outcomes School Leaders 6.3.25</a:t>
            </a:r>
          </a:p>
        </p:txBody>
      </p:sp>
    </p:spTree>
    <p:extLst>
      <p:ext uri="{BB962C8B-B14F-4D97-AF65-F5344CB8AC3E}">
        <p14:creationId xmlns:p14="http://schemas.microsoft.com/office/powerpoint/2010/main" val="30900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CB8521-8010-8596-AFDB-D63337D03870}"/>
              </a:ext>
            </a:extLst>
          </p:cNvPr>
          <p:cNvSpPr>
            <a:spLocks noGrp="1"/>
          </p:cNvSpPr>
          <p:nvPr>
            <p:ph type="title"/>
          </p:nvPr>
        </p:nvSpPr>
        <p:spPr/>
        <p:txBody>
          <a:bodyPr>
            <a:normAutofit/>
          </a:bodyPr>
          <a:lstStyle/>
          <a:p>
            <a:r>
              <a:rPr lang="en-GB" sz="2400" dirty="0"/>
              <a:t>Programme to Support Leaders ‘Building on Making Diversity Work In Your School’</a:t>
            </a:r>
          </a:p>
        </p:txBody>
      </p:sp>
      <p:sp>
        <p:nvSpPr>
          <p:cNvPr id="4" name="Content Placeholder 3">
            <a:extLst>
              <a:ext uri="{FF2B5EF4-FFF2-40B4-BE49-F238E27FC236}">
                <a16:creationId xmlns:a16="http://schemas.microsoft.com/office/drawing/2014/main" id="{31C02E44-41AB-22E2-23CD-393F0F2FED62}"/>
              </a:ext>
            </a:extLst>
          </p:cNvPr>
          <p:cNvSpPr>
            <a:spLocks noGrp="1"/>
          </p:cNvSpPr>
          <p:nvPr>
            <p:ph idx="10"/>
          </p:nvPr>
        </p:nvSpPr>
        <p:spPr/>
        <p:txBody>
          <a:bodyPr/>
          <a:lstStyle/>
          <a:p>
            <a:r>
              <a:rPr lang="en-GB" sz="1800" kern="0">
                <a:effectLst/>
                <a:latin typeface="Arial" panose="020B0604020202020204" pitchFamily="34" charset="0"/>
                <a:ea typeface="Times New Roman" panose="02020603050405020304" pitchFamily="18" charset="0"/>
                <a:cs typeface="Arial" panose="020B0604020202020204" pitchFamily="34" charset="0"/>
              </a:rPr>
              <a:t>Embracing diversity through every voice – we welcome your voice and those of our local partners and experts</a:t>
            </a:r>
            <a:endParaRPr lang="en-GB"/>
          </a:p>
        </p:txBody>
      </p:sp>
      <p:graphicFrame>
        <p:nvGraphicFramePr>
          <p:cNvPr id="12" name="Content Placeholder 1">
            <a:extLst>
              <a:ext uri="{FF2B5EF4-FFF2-40B4-BE49-F238E27FC236}">
                <a16:creationId xmlns:a16="http://schemas.microsoft.com/office/drawing/2014/main" id="{B2510B90-DECF-1F84-7973-2BD6C7721DC5}"/>
              </a:ext>
            </a:extLst>
          </p:cNvPr>
          <p:cNvGraphicFramePr/>
          <p:nvPr>
            <p:extLst>
              <p:ext uri="{D42A27DB-BD31-4B8C-83A1-F6EECF244321}">
                <p14:modId xmlns:p14="http://schemas.microsoft.com/office/powerpoint/2010/main" val="3532780231"/>
              </p:ext>
            </p:extLst>
          </p:nvPr>
        </p:nvGraphicFramePr>
        <p:xfrm>
          <a:off x="143339" y="1316765"/>
          <a:ext cx="11905323" cy="4992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0174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50811073-89F5-46D6-83D8-BA7644649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3442855"/>
          </a:xfrm>
          <a:custGeom>
            <a:avLst/>
            <a:gdLst>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330471 w 12192000"/>
              <a:gd name="connsiteY43" fmla="*/ 3148294 h 3442855"/>
              <a:gd name="connsiteX44" fmla="*/ 2325930 w 12192000"/>
              <a:gd name="connsiteY44" fmla="*/ 3149646 h 3442855"/>
              <a:gd name="connsiteX45" fmla="*/ 2304043 w 12192000"/>
              <a:gd name="connsiteY45" fmla="*/ 3152858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330471 w 12192000"/>
              <a:gd name="connsiteY43" fmla="*/ 3148294 h 3442855"/>
              <a:gd name="connsiteX44" fmla="*/ 2325930 w 12192000"/>
              <a:gd name="connsiteY44" fmla="*/ 3149646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330471 w 12192000"/>
              <a:gd name="connsiteY43" fmla="*/ 3148294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63292 w 12192000"/>
              <a:gd name="connsiteY68" fmla="*/ 3316636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63292 w 12192000"/>
              <a:gd name="connsiteY68" fmla="*/ 3316636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63292 w 12192000"/>
              <a:gd name="connsiteY68" fmla="*/ 3316636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763355 w 12192000"/>
              <a:gd name="connsiteY53" fmla="*/ 3224928 h 3442855"/>
              <a:gd name="connsiteX54" fmla="*/ 1654444 w 12192000"/>
              <a:gd name="connsiteY54" fmla="*/ 3229661 h 3442855"/>
              <a:gd name="connsiteX55" fmla="*/ 1629483 w 12192000"/>
              <a:gd name="connsiteY55" fmla="*/ 3232675 h 3442855"/>
              <a:gd name="connsiteX56" fmla="*/ 1573012 w 12192000"/>
              <a:gd name="connsiteY56" fmla="*/ 3250275 h 3442855"/>
              <a:gd name="connsiteX57" fmla="*/ 1525936 w 12192000"/>
              <a:gd name="connsiteY57" fmla="*/ 3243056 h 3442855"/>
              <a:gd name="connsiteX58" fmla="*/ 1515932 w 12192000"/>
              <a:gd name="connsiteY58" fmla="*/ 3243699 h 3442855"/>
              <a:gd name="connsiteX59" fmla="*/ 1418247 w 12192000"/>
              <a:gd name="connsiteY59" fmla="*/ 3236042 h 3442855"/>
              <a:gd name="connsiteX60" fmla="*/ 1311781 w 12192000"/>
              <a:gd name="connsiteY60" fmla="*/ 3207733 h 3442855"/>
              <a:gd name="connsiteX61" fmla="*/ 1287526 w 12192000"/>
              <a:gd name="connsiteY61" fmla="*/ 3195564 h 3442855"/>
              <a:gd name="connsiteX62" fmla="*/ 1275912 w 12192000"/>
              <a:gd name="connsiteY62" fmla="*/ 3202348 h 3442855"/>
              <a:gd name="connsiteX63" fmla="*/ 1160923 w 12192000"/>
              <a:gd name="connsiteY63" fmla="*/ 3219676 h 3442855"/>
              <a:gd name="connsiteX64" fmla="*/ 909690 w 12192000"/>
              <a:gd name="connsiteY64" fmla="*/ 3216919 h 3442855"/>
              <a:gd name="connsiteX65" fmla="*/ 764020 w 12192000"/>
              <a:gd name="connsiteY65" fmla="*/ 3235844 h 3442855"/>
              <a:gd name="connsiteX66" fmla="*/ 701915 w 12192000"/>
              <a:gd name="connsiteY66" fmla="*/ 3250223 h 3442855"/>
              <a:gd name="connsiteX67" fmla="*/ 463292 w 12192000"/>
              <a:gd name="connsiteY67" fmla="*/ 3316636 h 3442855"/>
              <a:gd name="connsiteX68" fmla="*/ 369865 w 12192000"/>
              <a:gd name="connsiteY68" fmla="*/ 3339094 h 3442855"/>
              <a:gd name="connsiteX69" fmla="*/ 318911 w 12192000"/>
              <a:gd name="connsiteY69" fmla="*/ 3367912 h 3442855"/>
              <a:gd name="connsiteX70" fmla="*/ 119548 w 12192000"/>
              <a:gd name="connsiteY70" fmla="*/ 3404651 h 3442855"/>
              <a:gd name="connsiteX71" fmla="*/ 0 w 12192000"/>
              <a:gd name="connsiteY71" fmla="*/ 3414000 h 3442855"/>
              <a:gd name="connsiteX72" fmla="*/ 0 w 12192000"/>
              <a:gd name="connsiteY72" fmla="*/ 2 h 3442855"/>
              <a:gd name="connsiteX73" fmla="*/ 3459904 w 12192000"/>
              <a:gd name="connsiteY73" fmla="*/ 1 h 3442855"/>
              <a:gd name="connsiteX74" fmla="*/ 3459907 w 12192000"/>
              <a:gd name="connsiteY74"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763355 w 12192000"/>
              <a:gd name="connsiteY52" fmla="*/ 3224928 h 3442855"/>
              <a:gd name="connsiteX53" fmla="*/ 1654444 w 12192000"/>
              <a:gd name="connsiteY53" fmla="*/ 3229661 h 3442855"/>
              <a:gd name="connsiteX54" fmla="*/ 1629483 w 12192000"/>
              <a:gd name="connsiteY54" fmla="*/ 3232675 h 3442855"/>
              <a:gd name="connsiteX55" fmla="*/ 1573012 w 12192000"/>
              <a:gd name="connsiteY55" fmla="*/ 3250275 h 3442855"/>
              <a:gd name="connsiteX56" fmla="*/ 1525936 w 12192000"/>
              <a:gd name="connsiteY56" fmla="*/ 3243056 h 3442855"/>
              <a:gd name="connsiteX57" fmla="*/ 1515932 w 12192000"/>
              <a:gd name="connsiteY57" fmla="*/ 3243699 h 3442855"/>
              <a:gd name="connsiteX58" fmla="*/ 1418247 w 12192000"/>
              <a:gd name="connsiteY58" fmla="*/ 3236042 h 3442855"/>
              <a:gd name="connsiteX59" fmla="*/ 1311781 w 12192000"/>
              <a:gd name="connsiteY59" fmla="*/ 3207733 h 3442855"/>
              <a:gd name="connsiteX60" fmla="*/ 1287526 w 12192000"/>
              <a:gd name="connsiteY60" fmla="*/ 3195564 h 3442855"/>
              <a:gd name="connsiteX61" fmla="*/ 1275912 w 12192000"/>
              <a:gd name="connsiteY61" fmla="*/ 3202348 h 3442855"/>
              <a:gd name="connsiteX62" fmla="*/ 1160923 w 12192000"/>
              <a:gd name="connsiteY62" fmla="*/ 3219676 h 3442855"/>
              <a:gd name="connsiteX63" fmla="*/ 909690 w 12192000"/>
              <a:gd name="connsiteY63" fmla="*/ 3216919 h 3442855"/>
              <a:gd name="connsiteX64" fmla="*/ 764020 w 12192000"/>
              <a:gd name="connsiteY64" fmla="*/ 3235844 h 3442855"/>
              <a:gd name="connsiteX65" fmla="*/ 701915 w 12192000"/>
              <a:gd name="connsiteY65" fmla="*/ 3250223 h 3442855"/>
              <a:gd name="connsiteX66" fmla="*/ 463292 w 12192000"/>
              <a:gd name="connsiteY66" fmla="*/ 3316636 h 3442855"/>
              <a:gd name="connsiteX67" fmla="*/ 369865 w 12192000"/>
              <a:gd name="connsiteY67" fmla="*/ 3339094 h 3442855"/>
              <a:gd name="connsiteX68" fmla="*/ 318911 w 12192000"/>
              <a:gd name="connsiteY68" fmla="*/ 3367912 h 3442855"/>
              <a:gd name="connsiteX69" fmla="*/ 119548 w 12192000"/>
              <a:gd name="connsiteY69" fmla="*/ 3404651 h 3442855"/>
              <a:gd name="connsiteX70" fmla="*/ 0 w 12192000"/>
              <a:gd name="connsiteY70" fmla="*/ 3414000 h 3442855"/>
              <a:gd name="connsiteX71" fmla="*/ 0 w 12192000"/>
              <a:gd name="connsiteY71" fmla="*/ 2 h 3442855"/>
              <a:gd name="connsiteX72" fmla="*/ 3459904 w 12192000"/>
              <a:gd name="connsiteY72" fmla="*/ 1 h 3442855"/>
              <a:gd name="connsiteX73" fmla="*/ 3459907 w 12192000"/>
              <a:gd name="connsiteY73"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763355 w 12192000"/>
              <a:gd name="connsiteY52" fmla="*/ 3224928 h 3442855"/>
              <a:gd name="connsiteX53" fmla="*/ 1654444 w 12192000"/>
              <a:gd name="connsiteY53" fmla="*/ 3229661 h 3442855"/>
              <a:gd name="connsiteX54" fmla="*/ 1629483 w 12192000"/>
              <a:gd name="connsiteY54" fmla="*/ 3232675 h 3442855"/>
              <a:gd name="connsiteX55" fmla="*/ 1573012 w 12192000"/>
              <a:gd name="connsiteY55" fmla="*/ 3250275 h 3442855"/>
              <a:gd name="connsiteX56" fmla="*/ 1525936 w 12192000"/>
              <a:gd name="connsiteY56" fmla="*/ 3243056 h 3442855"/>
              <a:gd name="connsiteX57" fmla="*/ 1515932 w 12192000"/>
              <a:gd name="connsiteY57" fmla="*/ 3243699 h 3442855"/>
              <a:gd name="connsiteX58" fmla="*/ 1418247 w 12192000"/>
              <a:gd name="connsiteY58" fmla="*/ 3236042 h 3442855"/>
              <a:gd name="connsiteX59" fmla="*/ 1311781 w 12192000"/>
              <a:gd name="connsiteY59" fmla="*/ 3207733 h 3442855"/>
              <a:gd name="connsiteX60" fmla="*/ 1287526 w 12192000"/>
              <a:gd name="connsiteY60" fmla="*/ 3195564 h 3442855"/>
              <a:gd name="connsiteX61" fmla="*/ 1275912 w 12192000"/>
              <a:gd name="connsiteY61" fmla="*/ 3202348 h 3442855"/>
              <a:gd name="connsiteX62" fmla="*/ 1160923 w 12192000"/>
              <a:gd name="connsiteY62" fmla="*/ 3219676 h 3442855"/>
              <a:gd name="connsiteX63" fmla="*/ 909690 w 12192000"/>
              <a:gd name="connsiteY63" fmla="*/ 3216919 h 3442855"/>
              <a:gd name="connsiteX64" fmla="*/ 764020 w 12192000"/>
              <a:gd name="connsiteY64" fmla="*/ 3235844 h 3442855"/>
              <a:gd name="connsiteX65" fmla="*/ 701915 w 12192000"/>
              <a:gd name="connsiteY65" fmla="*/ 3250223 h 3442855"/>
              <a:gd name="connsiteX66" fmla="*/ 463292 w 12192000"/>
              <a:gd name="connsiteY66" fmla="*/ 3316636 h 3442855"/>
              <a:gd name="connsiteX67" fmla="*/ 369865 w 12192000"/>
              <a:gd name="connsiteY67" fmla="*/ 3339094 h 3442855"/>
              <a:gd name="connsiteX68" fmla="*/ 318911 w 12192000"/>
              <a:gd name="connsiteY68" fmla="*/ 3367912 h 3442855"/>
              <a:gd name="connsiteX69" fmla="*/ 119548 w 12192000"/>
              <a:gd name="connsiteY69" fmla="*/ 3404651 h 3442855"/>
              <a:gd name="connsiteX70" fmla="*/ 0 w 12192000"/>
              <a:gd name="connsiteY70" fmla="*/ 3414000 h 3442855"/>
              <a:gd name="connsiteX71" fmla="*/ 0 w 12192000"/>
              <a:gd name="connsiteY71" fmla="*/ 2 h 3442855"/>
              <a:gd name="connsiteX72" fmla="*/ 3459904 w 12192000"/>
              <a:gd name="connsiteY72" fmla="*/ 1 h 3442855"/>
              <a:gd name="connsiteX73" fmla="*/ 3459907 w 12192000"/>
              <a:gd name="connsiteY73"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654444 w 12192000"/>
              <a:gd name="connsiteY52" fmla="*/ 3229661 h 3442855"/>
              <a:gd name="connsiteX53" fmla="*/ 1629483 w 12192000"/>
              <a:gd name="connsiteY53" fmla="*/ 3232675 h 3442855"/>
              <a:gd name="connsiteX54" fmla="*/ 1573012 w 12192000"/>
              <a:gd name="connsiteY54" fmla="*/ 3250275 h 3442855"/>
              <a:gd name="connsiteX55" fmla="*/ 1525936 w 12192000"/>
              <a:gd name="connsiteY55" fmla="*/ 3243056 h 3442855"/>
              <a:gd name="connsiteX56" fmla="*/ 1515932 w 12192000"/>
              <a:gd name="connsiteY56" fmla="*/ 3243699 h 3442855"/>
              <a:gd name="connsiteX57" fmla="*/ 1418247 w 12192000"/>
              <a:gd name="connsiteY57" fmla="*/ 3236042 h 3442855"/>
              <a:gd name="connsiteX58" fmla="*/ 1311781 w 12192000"/>
              <a:gd name="connsiteY58" fmla="*/ 3207733 h 3442855"/>
              <a:gd name="connsiteX59" fmla="*/ 1287526 w 12192000"/>
              <a:gd name="connsiteY59" fmla="*/ 3195564 h 3442855"/>
              <a:gd name="connsiteX60" fmla="*/ 1275912 w 12192000"/>
              <a:gd name="connsiteY60" fmla="*/ 3202348 h 3442855"/>
              <a:gd name="connsiteX61" fmla="*/ 1160923 w 12192000"/>
              <a:gd name="connsiteY61" fmla="*/ 3219676 h 3442855"/>
              <a:gd name="connsiteX62" fmla="*/ 909690 w 12192000"/>
              <a:gd name="connsiteY62" fmla="*/ 3216919 h 3442855"/>
              <a:gd name="connsiteX63" fmla="*/ 764020 w 12192000"/>
              <a:gd name="connsiteY63" fmla="*/ 3235844 h 3442855"/>
              <a:gd name="connsiteX64" fmla="*/ 701915 w 12192000"/>
              <a:gd name="connsiteY64" fmla="*/ 3250223 h 3442855"/>
              <a:gd name="connsiteX65" fmla="*/ 463292 w 12192000"/>
              <a:gd name="connsiteY65" fmla="*/ 3316636 h 3442855"/>
              <a:gd name="connsiteX66" fmla="*/ 369865 w 12192000"/>
              <a:gd name="connsiteY66" fmla="*/ 3339094 h 3442855"/>
              <a:gd name="connsiteX67" fmla="*/ 318911 w 12192000"/>
              <a:gd name="connsiteY67" fmla="*/ 3367912 h 3442855"/>
              <a:gd name="connsiteX68" fmla="*/ 119548 w 12192000"/>
              <a:gd name="connsiteY68" fmla="*/ 3404651 h 3442855"/>
              <a:gd name="connsiteX69" fmla="*/ 0 w 12192000"/>
              <a:gd name="connsiteY69" fmla="*/ 3414000 h 3442855"/>
              <a:gd name="connsiteX70" fmla="*/ 0 w 12192000"/>
              <a:gd name="connsiteY70" fmla="*/ 2 h 3442855"/>
              <a:gd name="connsiteX71" fmla="*/ 3459904 w 12192000"/>
              <a:gd name="connsiteY71" fmla="*/ 1 h 3442855"/>
              <a:gd name="connsiteX72" fmla="*/ 3459907 w 12192000"/>
              <a:gd name="connsiteY72"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654444 w 12192000"/>
              <a:gd name="connsiteY52" fmla="*/ 3229661 h 3442855"/>
              <a:gd name="connsiteX53" fmla="*/ 1573012 w 12192000"/>
              <a:gd name="connsiteY53" fmla="*/ 3250275 h 3442855"/>
              <a:gd name="connsiteX54" fmla="*/ 1525936 w 12192000"/>
              <a:gd name="connsiteY54" fmla="*/ 3243056 h 3442855"/>
              <a:gd name="connsiteX55" fmla="*/ 1515932 w 12192000"/>
              <a:gd name="connsiteY55" fmla="*/ 3243699 h 3442855"/>
              <a:gd name="connsiteX56" fmla="*/ 1418247 w 12192000"/>
              <a:gd name="connsiteY56" fmla="*/ 3236042 h 3442855"/>
              <a:gd name="connsiteX57" fmla="*/ 1311781 w 12192000"/>
              <a:gd name="connsiteY57" fmla="*/ 3207733 h 3442855"/>
              <a:gd name="connsiteX58" fmla="*/ 1287526 w 12192000"/>
              <a:gd name="connsiteY58" fmla="*/ 3195564 h 3442855"/>
              <a:gd name="connsiteX59" fmla="*/ 1275912 w 12192000"/>
              <a:gd name="connsiteY59" fmla="*/ 3202348 h 3442855"/>
              <a:gd name="connsiteX60" fmla="*/ 1160923 w 12192000"/>
              <a:gd name="connsiteY60" fmla="*/ 3219676 h 3442855"/>
              <a:gd name="connsiteX61" fmla="*/ 909690 w 12192000"/>
              <a:gd name="connsiteY61" fmla="*/ 3216919 h 3442855"/>
              <a:gd name="connsiteX62" fmla="*/ 764020 w 12192000"/>
              <a:gd name="connsiteY62" fmla="*/ 3235844 h 3442855"/>
              <a:gd name="connsiteX63" fmla="*/ 701915 w 12192000"/>
              <a:gd name="connsiteY63" fmla="*/ 3250223 h 3442855"/>
              <a:gd name="connsiteX64" fmla="*/ 463292 w 12192000"/>
              <a:gd name="connsiteY64" fmla="*/ 3316636 h 3442855"/>
              <a:gd name="connsiteX65" fmla="*/ 369865 w 12192000"/>
              <a:gd name="connsiteY65" fmla="*/ 3339094 h 3442855"/>
              <a:gd name="connsiteX66" fmla="*/ 318911 w 12192000"/>
              <a:gd name="connsiteY66" fmla="*/ 3367912 h 3442855"/>
              <a:gd name="connsiteX67" fmla="*/ 119548 w 12192000"/>
              <a:gd name="connsiteY67" fmla="*/ 3404651 h 3442855"/>
              <a:gd name="connsiteX68" fmla="*/ 0 w 12192000"/>
              <a:gd name="connsiteY68" fmla="*/ 3414000 h 3442855"/>
              <a:gd name="connsiteX69" fmla="*/ 0 w 12192000"/>
              <a:gd name="connsiteY69" fmla="*/ 2 h 3442855"/>
              <a:gd name="connsiteX70" fmla="*/ 3459904 w 12192000"/>
              <a:gd name="connsiteY70" fmla="*/ 1 h 3442855"/>
              <a:gd name="connsiteX71" fmla="*/ 3459907 w 12192000"/>
              <a:gd name="connsiteY71"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715859 w 12192000"/>
              <a:gd name="connsiteY52" fmla="*/ 3229661 h 3442855"/>
              <a:gd name="connsiteX53" fmla="*/ 1573012 w 12192000"/>
              <a:gd name="connsiteY53" fmla="*/ 3250275 h 3442855"/>
              <a:gd name="connsiteX54" fmla="*/ 1525936 w 12192000"/>
              <a:gd name="connsiteY54" fmla="*/ 3243056 h 3442855"/>
              <a:gd name="connsiteX55" fmla="*/ 1515932 w 12192000"/>
              <a:gd name="connsiteY55" fmla="*/ 3243699 h 3442855"/>
              <a:gd name="connsiteX56" fmla="*/ 1418247 w 12192000"/>
              <a:gd name="connsiteY56" fmla="*/ 3236042 h 3442855"/>
              <a:gd name="connsiteX57" fmla="*/ 1311781 w 12192000"/>
              <a:gd name="connsiteY57" fmla="*/ 3207733 h 3442855"/>
              <a:gd name="connsiteX58" fmla="*/ 1287526 w 12192000"/>
              <a:gd name="connsiteY58" fmla="*/ 3195564 h 3442855"/>
              <a:gd name="connsiteX59" fmla="*/ 1275912 w 12192000"/>
              <a:gd name="connsiteY59" fmla="*/ 3202348 h 3442855"/>
              <a:gd name="connsiteX60" fmla="*/ 1160923 w 12192000"/>
              <a:gd name="connsiteY60" fmla="*/ 3219676 h 3442855"/>
              <a:gd name="connsiteX61" fmla="*/ 909690 w 12192000"/>
              <a:gd name="connsiteY61" fmla="*/ 3216919 h 3442855"/>
              <a:gd name="connsiteX62" fmla="*/ 764020 w 12192000"/>
              <a:gd name="connsiteY62" fmla="*/ 3235844 h 3442855"/>
              <a:gd name="connsiteX63" fmla="*/ 701915 w 12192000"/>
              <a:gd name="connsiteY63" fmla="*/ 3250223 h 3442855"/>
              <a:gd name="connsiteX64" fmla="*/ 463292 w 12192000"/>
              <a:gd name="connsiteY64" fmla="*/ 3316636 h 3442855"/>
              <a:gd name="connsiteX65" fmla="*/ 369865 w 12192000"/>
              <a:gd name="connsiteY65" fmla="*/ 3339094 h 3442855"/>
              <a:gd name="connsiteX66" fmla="*/ 318911 w 12192000"/>
              <a:gd name="connsiteY66" fmla="*/ 3367912 h 3442855"/>
              <a:gd name="connsiteX67" fmla="*/ 119548 w 12192000"/>
              <a:gd name="connsiteY67" fmla="*/ 3404651 h 3442855"/>
              <a:gd name="connsiteX68" fmla="*/ 0 w 12192000"/>
              <a:gd name="connsiteY68" fmla="*/ 3414000 h 3442855"/>
              <a:gd name="connsiteX69" fmla="*/ 0 w 12192000"/>
              <a:gd name="connsiteY69" fmla="*/ 2 h 3442855"/>
              <a:gd name="connsiteX70" fmla="*/ 3459904 w 12192000"/>
              <a:gd name="connsiteY70" fmla="*/ 1 h 3442855"/>
              <a:gd name="connsiteX71" fmla="*/ 3459907 w 12192000"/>
              <a:gd name="connsiteY71"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32874 w 12192000"/>
              <a:gd name="connsiteY33" fmla="*/ 2826106 h 3442855"/>
              <a:gd name="connsiteX34" fmla="*/ 9340481 w 12192000"/>
              <a:gd name="connsiteY34" fmla="*/ 2831628 h 3442855"/>
              <a:gd name="connsiteX35" fmla="*/ 9191002 w 12192000"/>
              <a:gd name="connsiteY35" fmla="*/ 2776544 h 3442855"/>
              <a:gd name="connsiteX36" fmla="*/ 9181756 w 12192000"/>
              <a:gd name="connsiteY36" fmla="*/ 2773801 h 3442855"/>
              <a:gd name="connsiteX37" fmla="*/ 8912415 w 12192000"/>
              <a:gd name="connsiteY37" fmla="*/ 2765023 h 3442855"/>
              <a:gd name="connsiteX38" fmla="*/ 7709716 w 12192000"/>
              <a:gd name="connsiteY38" fmla="*/ 2795956 h 3442855"/>
              <a:gd name="connsiteX39" fmla="*/ 6923164 w 12192000"/>
              <a:gd name="connsiteY39" fmla="*/ 2920980 h 3442855"/>
              <a:gd name="connsiteX40" fmla="*/ 3308915 w 12192000"/>
              <a:gd name="connsiteY40" fmla="*/ 3049912 h 3442855"/>
              <a:gd name="connsiteX41" fmla="*/ 2643050 w 12192000"/>
              <a:gd name="connsiteY41" fmla="*/ 3112559 h 3442855"/>
              <a:gd name="connsiteX42" fmla="*/ 2426006 w 12192000"/>
              <a:gd name="connsiteY42" fmla="*/ 3161942 h 3442855"/>
              <a:gd name="connsiteX43" fmla="*/ 2291811 w 12192000"/>
              <a:gd name="connsiteY43" fmla="*/ 3176941 h 3442855"/>
              <a:gd name="connsiteX44" fmla="*/ 2201685 w 12192000"/>
              <a:gd name="connsiteY44" fmla="*/ 3200625 h 3442855"/>
              <a:gd name="connsiteX45" fmla="*/ 2046141 w 12192000"/>
              <a:gd name="connsiteY45" fmla="*/ 3203263 h 3442855"/>
              <a:gd name="connsiteX46" fmla="*/ 1953987 w 12192000"/>
              <a:gd name="connsiteY46" fmla="*/ 3176250 h 3442855"/>
              <a:gd name="connsiteX47" fmla="*/ 1924440 w 12192000"/>
              <a:gd name="connsiteY47" fmla="*/ 3170393 h 3442855"/>
              <a:gd name="connsiteX48" fmla="*/ 1907653 w 12192000"/>
              <a:gd name="connsiteY48" fmla="*/ 3175484 h 3442855"/>
              <a:gd name="connsiteX49" fmla="*/ 1856828 w 12192000"/>
              <a:gd name="connsiteY49" fmla="*/ 3184705 h 3442855"/>
              <a:gd name="connsiteX50" fmla="*/ 1831611 w 12192000"/>
              <a:gd name="connsiteY50" fmla="*/ 3205201 h 3442855"/>
              <a:gd name="connsiteX51" fmla="*/ 1715859 w 12192000"/>
              <a:gd name="connsiteY51" fmla="*/ 3229661 h 3442855"/>
              <a:gd name="connsiteX52" fmla="*/ 1573012 w 12192000"/>
              <a:gd name="connsiteY52" fmla="*/ 3250275 h 3442855"/>
              <a:gd name="connsiteX53" fmla="*/ 1525936 w 12192000"/>
              <a:gd name="connsiteY53" fmla="*/ 3243056 h 3442855"/>
              <a:gd name="connsiteX54" fmla="*/ 1515932 w 12192000"/>
              <a:gd name="connsiteY54" fmla="*/ 3243699 h 3442855"/>
              <a:gd name="connsiteX55" fmla="*/ 1418247 w 12192000"/>
              <a:gd name="connsiteY55" fmla="*/ 3236042 h 3442855"/>
              <a:gd name="connsiteX56" fmla="*/ 1311781 w 12192000"/>
              <a:gd name="connsiteY56" fmla="*/ 3207733 h 3442855"/>
              <a:gd name="connsiteX57" fmla="*/ 1287526 w 12192000"/>
              <a:gd name="connsiteY57" fmla="*/ 3195564 h 3442855"/>
              <a:gd name="connsiteX58" fmla="*/ 1275912 w 12192000"/>
              <a:gd name="connsiteY58" fmla="*/ 3202348 h 3442855"/>
              <a:gd name="connsiteX59" fmla="*/ 1160923 w 12192000"/>
              <a:gd name="connsiteY59" fmla="*/ 3219676 h 3442855"/>
              <a:gd name="connsiteX60" fmla="*/ 909690 w 12192000"/>
              <a:gd name="connsiteY60" fmla="*/ 3216919 h 3442855"/>
              <a:gd name="connsiteX61" fmla="*/ 764020 w 12192000"/>
              <a:gd name="connsiteY61" fmla="*/ 3235844 h 3442855"/>
              <a:gd name="connsiteX62" fmla="*/ 701915 w 12192000"/>
              <a:gd name="connsiteY62" fmla="*/ 3250223 h 3442855"/>
              <a:gd name="connsiteX63" fmla="*/ 463292 w 12192000"/>
              <a:gd name="connsiteY63" fmla="*/ 3316636 h 3442855"/>
              <a:gd name="connsiteX64" fmla="*/ 369865 w 12192000"/>
              <a:gd name="connsiteY64" fmla="*/ 3339094 h 3442855"/>
              <a:gd name="connsiteX65" fmla="*/ 318911 w 12192000"/>
              <a:gd name="connsiteY65" fmla="*/ 3367912 h 3442855"/>
              <a:gd name="connsiteX66" fmla="*/ 119548 w 12192000"/>
              <a:gd name="connsiteY66" fmla="*/ 3404651 h 3442855"/>
              <a:gd name="connsiteX67" fmla="*/ 0 w 12192000"/>
              <a:gd name="connsiteY67" fmla="*/ 3414000 h 3442855"/>
              <a:gd name="connsiteX68" fmla="*/ 0 w 12192000"/>
              <a:gd name="connsiteY68" fmla="*/ 2 h 3442855"/>
              <a:gd name="connsiteX69" fmla="*/ 3459904 w 12192000"/>
              <a:gd name="connsiteY69" fmla="*/ 1 h 3442855"/>
              <a:gd name="connsiteX70" fmla="*/ 3459907 w 12192000"/>
              <a:gd name="connsiteY70"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71588 w 12192000"/>
              <a:gd name="connsiteY11" fmla="*/ 3113441 h 3442855"/>
              <a:gd name="connsiteX12" fmla="*/ 11270977 w 12192000"/>
              <a:gd name="connsiteY12" fmla="*/ 3100396 h 3442855"/>
              <a:gd name="connsiteX13" fmla="*/ 11250574 w 12192000"/>
              <a:gd name="connsiteY13" fmla="*/ 3091174 h 3442855"/>
              <a:gd name="connsiteX14" fmla="*/ 11246505 w 12192000"/>
              <a:gd name="connsiteY14" fmla="*/ 3086783 h 3442855"/>
              <a:gd name="connsiteX15" fmla="*/ 11221805 w 12192000"/>
              <a:gd name="connsiteY15" fmla="*/ 3063540 h 3442855"/>
              <a:gd name="connsiteX16" fmla="*/ 11135382 w 12192000"/>
              <a:gd name="connsiteY16" fmla="*/ 3062095 h 3442855"/>
              <a:gd name="connsiteX17" fmla="*/ 11056771 w 12192000"/>
              <a:gd name="connsiteY17" fmla="*/ 3020684 h 3442855"/>
              <a:gd name="connsiteX18" fmla="*/ 10800887 w 12192000"/>
              <a:gd name="connsiteY18" fmla="*/ 2963080 h 3442855"/>
              <a:gd name="connsiteX19" fmla="*/ 10701230 w 12192000"/>
              <a:gd name="connsiteY19" fmla="*/ 2935785 h 3442855"/>
              <a:gd name="connsiteX20" fmla="*/ 10529686 w 12192000"/>
              <a:gd name="connsiteY20" fmla="*/ 2918071 h 3442855"/>
              <a:gd name="connsiteX21" fmla="*/ 10337584 w 12192000"/>
              <a:gd name="connsiteY21" fmla="*/ 2926238 h 3442855"/>
              <a:gd name="connsiteX22" fmla="*/ 10179941 w 12192000"/>
              <a:gd name="connsiteY22" fmla="*/ 2930174 h 3442855"/>
              <a:gd name="connsiteX23" fmla="*/ 10129038 w 12192000"/>
              <a:gd name="connsiteY23" fmla="*/ 2929992 h 3442855"/>
              <a:gd name="connsiteX24" fmla="*/ 10044809 w 12192000"/>
              <a:gd name="connsiteY24" fmla="*/ 2932587 h 3442855"/>
              <a:gd name="connsiteX25" fmla="*/ 9923926 w 12192000"/>
              <a:gd name="connsiteY25" fmla="*/ 2936679 h 3442855"/>
              <a:gd name="connsiteX26" fmla="*/ 9825938 w 12192000"/>
              <a:gd name="connsiteY26" fmla="*/ 2915287 h 3442855"/>
              <a:gd name="connsiteX27" fmla="*/ 9761662 w 12192000"/>
              <a:gd name="connsiteY27" fmla="*/ 2916695 h 3442855"/>
              <a:gd name="connsiteX28" fmla="*/ 9688436 w 12192000"/>
              <a:gd name="connsiteY28" fmla="*/ 2894364 h 3442855"/>
              <a:gd name="connsiteX29" fmla="*/ 9626359 w 12192000"/>
              <a:gd name="connsiteY29" fmla="*/ 2876388 h 3442855"/>
              <a:gd name="connsiteX30" fmla="*/ 9536686 w 12192000"/>
              <a:gd name="connsiteY30" fmla="*/ 2845662 h 3442855"/>
              <a:gd name="connsiteX31" fmla="*/ 9500517 w 12192000"/>
              <a:gd name="connsiteY31" fmla="*/ 2847197 h 3442855"/>
              <a:gd name="connsiteX32" fmla="*/ 9432874 w 12192000"/>
              <a:gd name="connsiteY32" fmla="*/ 2826106 h 3442855"/>
              <a:gd name="connsiteX33" fmla="*/ 9340481 w 12192000"/>
              <a:gd name="connsiteY33" fmla="*/ 2831628 h 3442855"/>
              <a:gd name="connsiteX34" fmla="*/ 9191002 w 12192000"/>
              <a:gd name="connsiteY34" fmla="*/ 2776544 h 3442855"/>
              <a:gd name="connsiteX35" fmla="*/ 9181756 w 12192000"/>
              <a:gd name="connsiteY35" fmla="*/ 2773801 h 3442855"/>
              <a:gd name="connsiteX36" fmla="*/ 8912415 w 12192000"/>
              <a:gd name="connsiteY36" fmla="*/ 2765023 h 3442855"/>
              <a:gd name="connsiteX37" fmla="*/ 7709716 w 12192000"/>
              <a:gd name="connsiteY37" fmla="*/ 2795956 h 3442855"/>
              <a:gd name="connsiteX38" fmla="*/ 6923164 w 12192000"/>
              <a:gd name="connsiteY38" fmla="*/ 2920980 h 3442855"/>
              <a:gd name="connsiteX39" fmla="*/ 3308915 w 12192000"/>
              <a:gd name="connsiteY39" fmla="*/ 3049912 h 3442855"/>
              <a:gd name="connsiteX40" fmla="*/ 2643050 w 12192000"/>
              <a:gd name="connsiteY40" fmla="*/ 3112559 h 3442855"/>
              <a:gd name="connsiteX41" fmla="*/ 2426006 w 12192000"/>
              <a:gd name="connsiteY41" fmla="*/ 3161942 h 3442855"/>
              <a:gd name="connsiteX42" fmla="*/ 2291811 w 12192000"/>
              <a:gd name="connsiteY42" fmla="*/ 3176941 h 3442855"/>
              <a:gd name="connsiteX43" fmla="*/ 2201685 w 12192000"/>
              <a:gd name="connsiteY43" fmla="*/ 3200625 h 3442855"/>
              <a:gd name="connsiteX44" fmla="*/ 2046141 w 12192000"/>
              <a:gd name="connsiteY44" fmla="*/ 3203263 h 3442855"/>
              <a:gd name="connsiteX45" fmla="*/ 1953987 w 12192000"/>
              <a:gd name="connsiteY45" fmla="*/ 3176250 h 3442855"/>
              <a:gd name="connsiteX46" fmla="*/ 1924440 w 12192000"/>
              <a:gd name="connsiteY46" fmla="*/ 3170393 h 3442855"/>
              <a:gd name="connsiteX47" fmla="*/ 1907653 w 12192000"/>
              <a:gd name="connsiteY47" fmla="*/ 3175484 h 3442855"/>
              <a:gd name="connsiteX48" fmla="*/ 1856828 w 12192000"/>
              <a:gd name="connsiteY48" fmla="*/ 3184705 h 3442855"/>
              <a:gd name="connsiteX49" fmla="*/ 1831611 w 12192000"/>
              <a:gd name="connsiteY49" fmla="*/ 3205201 h 3442855"/>
              <a:gd name="connsiteX50" fmla="*/ 1715859 w 12192000"/>
              <a:gd name="connsiteY50" fmla="*/ 3229661 h 3442855"/>
              <a:gd name="connsiteX51" fmla="*/ 1573012 w 12192000"/>
              <a:gd name="connsiteY51" fmla="*/ 3250275 h 3442855"/>
              <a:gd name="connsiteX52" fmla="*/ 1525936 w 12192000"/>
              <a:gd name="connsiteY52" fmla="*/ 3243056 h 3442855"/>
              <a:gd name="connsiteX53" fmla="*/ 1515932 w 12192000"/>
              <a:gd name="connsiteY53" fmla="*/ 3243699 h 3442855"/>
              <a:gd name="connsiteX54" fmla="*/ 1418247 w 12192000"/>
              <a:gd name="connsiteY54" fmla="*/ 3236042 h 3442855"/>
              <a:gd name="connsiteX55" fmla="*/ 1311781 w 12192000"/>
              <a:gd name="connsiteY55" fmla="*/ 3207733 h 3442855"/>
              <a:gd name="connsiteX56" fmla="*/ 1287526 w 12192000"/>
              <a:gd name="connsiteY56" fmla="*/ 3195564 h 3442855"/>
              <a:gd name="connsiteX57" fmla="*/ 1275912 w 12192000"/>
              <a:gd name="connsiteY57" fmla="*/ 3202348 h 3442855"/>
              <a:gd name="connsiteX58" fmla="*/ 1160923 w 12192000"/>
              <a:gd name="connsiteY58" fmla="*/ 3219676 h 3442855"/>
              <a:gd name="connsiteX59" fmla="*/ 909690 w 12192000"/>
              <a:gd name="connsiteY59" fmla="*/ 3216919 h 3442855"/>
              <a:gd name="connsiteX60" fmla="*/ 764020 w 12192000"/>
              <a:gd name="connsiteY60" fmla="*/ 3235844 h 3442855"/>
              <a:gd name="connsiteX61" fmla="*/ 701915 w 12192000"/>
              <a:gd name="connsiteY61" fmla="*/ 3250223 h 3442855"/>
              <a:gd name="connsiteX62" fmla="*/ 463292 w 12192000"/>
              <a:gd name="connsiteY62" fmla="*/ 3316636 h 3442855"/>
              <a:gd name="connsiteX63" fmla="*/ 369865 w 12192000"/>
              <a:gd name="connsiteY63" fmla="*/ 3339094 h 3442855"/>
              <a:gd name="connsiteX64" fmla="*/ 318911 w 12192000"/>
              <a:gd name="connsiteY64" fmla="*/ 3367912 h 3442855"/>
              <a:gd name="connsiteX65" fmla="*/ 119548 w 12192000"/>
              <a:gd name="connsiteY65" fmla="*/ 3404651 h 3442855"/>
              <a:gd name="connsiteX66" fmla="*/ 0 w 12192000"/>
              <a:gd name="connsiteY66" fmla="*/ 3414000 h 3442855"/>
              <a:gd name="connsiteX67" fmla="*/ 0 w 12192000"/>
              <a:gd name="connsiteY67" fmla="*/ 2 h 3442855"/>
              <a:gd name="connsiteX68" fmla="*/ 3459904 w 12192000"/>
              <a:gd name="connsiteY68" fmla="*/ 1 h 3442855"/>
              <a:gd name="connsiteX69" fmla="*/ 3459907 w 12192000"/>
              <a:gd name="connsiteY69" fmla="*/ 0 h 344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2192000" h="3442855">
                <a:moveTo>
                  <a:pt x="3459907" y="0"/>
                </a:moveTo>
                <a:lnTo>
                  <a:pt x="12192000" y="0"/>
                </a:lnTo>
                <a:lnTo>
                  <a:pt x="12192000" y="3442855"/>
                </a:lnTo>
                <a:lnTo>
                  <a:pt x="12076094" y="3423357"/>
                </a:lnTo>
                <a:cubicBezTo>
                  <a:pt x="12005159" y="3438127"/>
                  <a:pt x="12014346" y="3381657"/>
                  <a:pt x="11974360" y="3396494"/>
                </a:cubicBezTo>
                <a:cubicBezTo>
                  <a:pt x="11904719" y="3371812"/>
                  <a:pt x="11861782" y="3344051"/>
                  <a:pt x="11825709" y="3356473"/>
                </a:cubicBezTo>
                <a:cubicBezTo>
                  <a:pt x="11795915" y="3337312"/>
                  <a:pt x="11776282" y="3287434"/>
                  <a:pt x="11731940" y="3297768"/>
                </a:cubicBezTo>
                <a:cubicBezTo>
                  <a:pt x="11745979" y="3276550"/>
                  <a:pt x="11683245" y="3292173"/>
                  <a:pt x="11676634" y="3269119"/>
                </a:cubicBezTo>
                <a:cubicBezTo>
                  <a:pt x="11673835" y="3250701"/>
                  <a:pt x="11654148" y="3251146"/>
                  <a:pt x="11639416" y="3243537"/>
                </a:cubicBezTo>
                <a:cubicBezTo>
                  <a:pt x="11629359" y="3224298"/>
                  <a:pt x="11554687" y="3202798"/>
                  <a:pt x="11528409" y="3203904"/>
                </a:cubicBezTo>
                <a:cubicBezTo>
                  <a:pt x="11453995" y="3217978"/>
                  <a:pt x="11397027" y="3139530"/>
                  <a:pt x="11337600" y="3148858"/>
                </a:cubicBezTo>
                <a:cubicBezTo>
                  <a:pt x="11294796" y="3133781"/>
                  <a:pt x="11282692" y="3121518"/>
                  <a:pt x="11271588" y="3113441"/>
                </a:cubicBezTo>
                <a:cubicBezTo>
                  <a:pt x="11271384" y="3109093"/>
                  <a:pt x="11271181" y="3104744"/>
                  <a:pt x="11270977" y="3100396"/>
                </a:cubicBezTo>
                <a:lnTo>
                  <a:pt x="11250574" y="3091174"/>
                </a:lnTo>
                <a:lnTo>
                  <a:pt x="11246505" y="3086783"/>
                </a:lnTo>
                <a:cubicBezTo>
                  <a:pt x="11238764" y="3078354"/>
                  <a:pt x="11230851" y="3070308"/>
                  <a:pt x="11221805" y="3063540"/>
                </a:cubicBezTo>
                <a:cubicBezTo>
                  <a:pt x="11194819" y="3110734"/>
                  <a:pt x="11140396" y="3013748"/>
                  <a:pt x="11135382" y="3062095"/>
                </a:cubicBezTo>
                <a:cubicBezTo>
                  <a:pt x="11080975" y="3033115"/>
                  <a:pt x="11090475" y="3086737"/>
                  <a:pt x="11056771" y="3020684"/>
                </a:cubicBezTo>
                <a:cubicBezTo>
                  <a:pt x="10950489" y="2984550"/>
                  <a:pt x="10968513" y="2976705"/>
                  <a:pt x="10800887" y="2963080"/>
                </a:cubicBezTo>
                <a:cubicBezTo>
                  <a:pt x="10782723" y="2947697"/>
                  <a:pt x="10721294" y="2942886"/>
                  <a:pt x="10701230" y="2935785"/>
                </a:cubicBezTo>
                <a:lnTo>
                  <a:pt x="10529686" y="2918071"/>
                </a:lnTo>
                <a:cubicBezTo>
                  <a:pt x="10467898" y="2936564"/>
                  <a:pt x="10391723" y="2920684"/>
                  <a:pt x="10337584" y="2926238"/>
                </a:cubicBezTo>
                <a:cubicBezTo>
                  <a:pt x="10271486" y="2936266"/>
                  <a:pt x="10261085" y="2903356"/>
                  <a:pt x="10179941" y="2930174"/>
                </a:cubicBezTo>
                <a:cubicBezTo>
                  <a:pt x="10171294" y="2901323"/>
                  <a:pt x="10143743" y="2928373"/>
                  <a:pt x="10129038" y="2929992"/>
                </a:cubicBezTo>
                <a:cubicBezTo>
                  <a:pt x="10111049" y="2935411"/>
                  <a:pt x="10080763" y="2928965"/>
                  <a:pt x="10044809" y="2932587"/>
                </a:cubicBezTo>
                <a:cubicBezTo>
                  <a:pt x="9986964" y="2934979"/>
                  <a:pt x="10040427" y="2926217"/>
                  <a:pt x="9923926" y="2936679"/>
                </a:cubicBezTo>
                <a:cubicBezTo>
                  <a:pt x="9890801" y="2937500"/>
                  <a:pt x="9863184" y="2908407"/>
                  <a:pt x="9825938" y="2915287"/>
                </a:cubicBezTo>
                <a:lnTo>
                  <a:pt x="9761662" y="2916695"/>
                </a:lnTo>
                <a:lnTo>
                  <a:pt x="9688436" y="2894364"/>
                </a:lnTo>
                <a:lnTo>
                  <a:pt x="9626359" y="2876388"/>
                </a:lnTo>
                <a:lnTo>
                  <a:pt x="9536686" y="2845662"/>
                </a:lnTo>
                <a:cubicBezTo>
                  <a:pt x="9530621" y="2846717"/>
                  <a:pt x="9510170" y="2854046"/>
                  <a:pt x="9500517" y="2847197"/>
                </a:cubicBezTo>
                <a:lnTo>
                  <a:pt x="9432874" y="2826106"/>
                </a:lnTo>
                <a:cubicBezTo>
                  <a:pt x="9425326" y="2827008"/>
                  <a:pt x="9347481" y="2827961"/>
                  <a:pt x="9340481" y="2831628"/>
                </a:cubicBezTo>
                <a:cubicBezTo>
                  <a:pt x="9293603" y="2778331"/>
                  <a:pt x="9255558" y="2808341"/>
                  <a:pt x="9191002" y="2776544"/>
                </a:cubicBezTo>
                <a:lnTo>
                  <a:pt x="9181756" y="2773801"/>
                </a:lnTo>
                <a:lnTo>
                  <a:pt x="8912415" y="2765023"/>
                </a:lnTo>
                <a:lnTo>
                  <a:pt x="7709716" y="2795956"/>
                </a:lnTo>
                <a:cubicBezTo>
                  <a:pt x="7352819" y="2829880"/>
                  <a:pt x="7380767" y="2943418"/>
                  <a:pt x="6923164" y="2920980"/>
                </a:cubicBezTo>
                <a:cubicBezTo>
                  <a:pt x="5970798" y="2826379"/>
                  <a:pt x="4381146" y="3024064"/>
                  <a:pt x="3308915" y="3049912"/>
                </a:cubicBezTo>
                <a:cubicBezTo>
                  <a:pt x="3098453" y="3075471"/>
                  <a:pt x="2865005" y="3091676"/>
                  <a:pt x="2643050" y="3112559"/>
                </a:cubicBezTo>
                <a:lnTo>
                  <a:pt x="2426006" y="3161942"/>
                </a:lnTo>
                <a:lnTo>
                  <a:pt x="2291811" y="3176941"/>
                </a:lnTo>
                <a:lnTo>
                  <a:pt x="2201685" y="3200625"/>
                </a:lnTo>
                <a:cubicBezTo>
                  <a:pt x="2115718" y="3217427"/>
                  <a:pt x="2132108" y="3186461"/>
                  <a:pt x="2046141" y="3203263"/>
                </a:cubicBezTo>
                <a:cubicBezTo>
                  <a:pt x="2010569" y="3191771"/>
                  <a:pt x="1980262" y="3182883"/>
                  <a:pt x="1953987" y="3176250"/>
                </a:cubicBezTo>
                <a:lnTo>
                  <a:pt x="1924440" y="3170393"/>
                </a:lnTo>
                <a:lnTo>
                  <a:pt x="1907653" y="3175484"/>
                </a:lnTo>
                <a:cubicBezTo>
                  <a:pt x="1878061" y="3178004"/>
                  <a:pt x="1876006" y="3207968"/>
                  <a:pt x="1856828" y="3184705"/>
                </a:cubicBezTo>
                <a:lnTo>
                  <a:pt x="1831611" y="3205201"/>
                </a:lnTo>
                <a:lnTo>
                  <a:pt x="1715859" y="3229661"/>
                </a:lnTo>
                <a:lnTo>
                  <a:pt x="1573012" y="3250275"/>
                </a:lnTo>
                <a:lnTo>
                  <a:pt x="1525936" y="3243056"/>
                </a:lnTo>
                <a:lnTo>
                  <a:pt x="1515932" y="3243699"/>
                </a:lnTo>
                <a:cubicBezTo>
                  <a:pt x="1483797" y="3247820"/>
                  <a:pt x="1486309" y="3252662"/>
                  <a:pt x="1418247" y="3236042"/>
                </a:cubicBezTo>
                <a:cubicBezTo>
                  <a:pt x="1389292" y="3213946"/>
                  <a:pt x="1345427" y="3216968"/>
                  <a:pt x="1311781" y="3207733"/>
                </a:cubicBezTo>
                <a:lnTo>
                  <a:pt x="1287526" y="3195564"/>
                </a:lnTo>
                <a:lnTo>
                  <a:pt x="1275912" y="3202348"/>
                </a:lnTo>
                <a:cubicBezTo>
                  <a:pt x="1219626" y="3232740"/>
                  <a:pt x="1230867" y="3206674"/>
                  <a:pt x="1160923" y="3219676"/>
                </a:cubicBezTo>
                <a:cubicBezTo>
                  <a:pt x="1120939" y="3215839"/>
                  <a:pt x="1029087" y="3185516"/>
                  <a:pt x="909690" y="3216919"/>
                </a:cubicBezTo>
                <a:cubicBezTo>
                  <a:pt x="860463" y="3220671"/>
                  <a:pt x="794970" y="3221233"/>
                  <a:pt x="764020" y="3235844"/>
                </a:cubicBezTo>
                <a:cubicBezTo>
                  <a:pt x="713142" y="3261931"/>
                  <a:pt x="769145" y="3237498"/>
                  <a:pt x="701915" y="3250223"/>
                </a:cubicBezTo>
                <a:cubicBezTo>
                  <a:pt x="644188" y="3215027"/>
                  <a:pt x="531278" y="3284445"/>
                  <a:pt x="463292" y="3316636"/>
                </a:cubicBezTo>
                <a:cubicBezTo>
                  <a:pt x="456096" y="3336479"/>
                  <a:pt x="389128" y="3337531"/>
                  <a:pt x="369865" y="3339094"/>
                </a:cubicBezTo>
                <a:cubicBezTo>
                  <a:pt x="365488" y="3372375"/>
                  <a:pt x="330307" y="3346614"/>
                  <a:pt x="318911" y="3367912"/>
                </a:cubicBezTo>
                <a:cubicBezTo>
                  <a:pt x="256531" y="3381126"/>
                  <a:pt x="186611" y="3396061"/>
                  <a:pt x="119548" y="3404651"/>
                </a:cubicBezTo>
                <a:lnTo>
                  <a:pt x="0" y="3414000"/>
                </a:lnTo>
                <a:lnTo>
                  <a:pt x="0" y="2"/>
                </a:lnTo>
                <a:lnTo>
                  <a:pt x="3459904" y="1"/>
                </a:lnTo>
                <a:cubicBezTo>
                  <a:pt x="3459905" y="1"/>
                  <a:pt x="3459906" y="0"/>
                  <a:pt x="3459907" y="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D822520-85B2-811A-1504-70EDF4EE4649}"/>
              </a:ext>
            </a:extLst>
          </p:cNvPr>
          <p:cNvSpPr>
            <a:spLocks noGrp="1"/>
          </p:cNvSpPr>
          <p:nvPr>
            <p:ph type="title"/>
          </p:nvPr>
        </p:nvSpPr>
        <p:spPr>
          <a:xfrm>
            <a:off x="1304924" y="627385"/>
            <a:ext cx="9620251" cy="856248"/>
          </a:xfrm>
        </p:spPr>
        <p:txBody>
          <a:bodyPr>
            <a:normAutofit fontScale="90000"/>
          </a:bodyPr>
          <a:lstStyle/>
          <a:p>
            <a:pPr algn="ctr"/>
            <a:r>
              <a:rPr lang="en-GB" sz="4000" dirty="0"/>
              <a:t>Join us for the day on the 19.8.25 </a:t>
            </a:r>
            <a:r>
              <a:rPr lang="en-GB" sz="4000" dirty="0">
                <a:hlinkClick r:id="rId2"/>
              </a:rPr>
              <a:t>–</a:t>
            </a:r>
            <a:r>
              <a:rPr lang="en-GB" sz="4000" dirty="0"/>
              <a:t> </a:t>
            </a:r>
            <a:br>
              <a:rPr lang="en-GB" sz="4000" dirty="0"/>
            </a:br>
            <a:r>
              <a:rPr lang="en-GB" sz="2700" dirty="0">
                <a:hlinkClick r:id="rId2"/>
              </a:rPr>
              <a:t>Bath and Wells Multi Academy Trust - BWMATFest25 - all you need to know</a:t>
            </a:r>
            <a:endParaRPr lang="en-GB" sz="2700" dirty="0"/>
          </a:p>
        </p:txBody>
      </p:sp>
      <p:sp>
        <p:nvSpPr>
          <p:cNvPr id="1033" name="Freeform: Shape 1032">
            <a:extLst>
              <a:ext uri="{FF2B5EF4-FFF2-40B4-BE49-F238E27FC236}">
                <a16:creationId xmlns:a16="http://schemas.microsoft.com/office/drawing/2014/main" id="{608CD17C-4A7C-477D-A659-BA8A89A787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71775" y="1609518"/>
            <a:ext cx="6610350" cy="294235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26" name="Picture 2">
            <a:extLst>
              <a:ext uri="{FF2B5EF4-FFF2-40B4-BE49-F238E27FC236}">
                <a16:creationId xmlns:a16="http://schemas.microsoft.com/office/drawing/2014/main" id="{E6FF20B1-67FA-ABDD-A745-2FCCA1C4CFC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32642" y="1777722"/>
            <a:ext cx="6286500" cy="260594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777F0AE-E67B-9D5D-93FF-302137E61749}"/>
              </a:ext>
            </a:extLst>
          </p:cNvPr>
          <p:cNvSpPr>
            <a:spLocks noGrp="1"/>
          </p:cNvSpPr>
          <p:nvPr>
            <p:ph idx="1"/>
          </p:nvPr>
        </p:nvSpPr>
        <p:spPr>
          <a:xfrm>
            <a:off x="1819275" y="4845083"/>
            <a:ext cx="8572500" cy="1374741"/>
          </a:xfrm>
        </p:spPr>
        <p:txBody>
          <a:bodyPr anchor="ctr">
            <a:normAutofit/>
          </a:bodyPr>
          <a:lstStyle/>
          <a:p>
            <a:pPr marL="0" marR="0" lvl="0" indent="0" algn="ctr" defTabSz="914400" rtl="0" eaLnBrk="0" fontAlgn="base" latinLnBrk="0" hangingPunct="0">
              <a:spcBef>
                <a:spcPct val="0"/>
              </a:spcBef>
              <a:spcAft>
                <a:spcPts val="600"/>
              </a:spcAft>
              <a:buClrTx/>
              <a:buSzTx/>
              <a:buFontTx/>
              <a:buNone/>
              <a:tabLst/>
            </a:pPr>
            <a:br>
              <a:rPr kumimoji="0" lang="en-US" altLang="en-US" sz="1700" b="0" i="0" u="none" strike="noStrike" cap="none" normalizeH="0" baseline="0">
                <a:ln>
                  <a:noFill/>
                </a:ln>
                <a:effectLst/>
                <a:latin typeface="Arial" panose="020B0604020202020204" pitchFamily="34" charset="0"/>
                <a:cs typeface="Arial" panose="020B0604020202020204" pitchFamily="34" charset="0"/>
              </a:rPr>
            </a:br>
            <a:r>
              <a:rPr kumimoji="0" lang="en-US" altLang="en-US" sz="1700" b="0" i="0" u="none" strike="noStrike" cap="none" normalizeH="0" baseline="0">
                <a:ln>
                  <a:noFill/>
                </a:ln>
                <a:effectLst/>
                <a:latin typeface="Arial" panose="020B0604020202020204" pitchFamily="34" charset="0"/>
                <a:cs typeface="Arial" panose="020B0604020202020204" pitchFamily="34" charset="0"/>
              </a:rPr>
              <a:t>              Bath and Wells Multi Academy Trust - BWMATFest25 - all you need to know </a:t>
            </a:r>
            <a:endParaRPr kumimoji="0" lang="en-US" altLang="en-US" sz="1700" b="0" i="0" u="none" strike="noStrike" cap="none" normalizeH="0" baseline="0">
              <a:ln>
                <a:noFill/>
              </a:ln>
              <a:effectLst/>
            </a:endParaRPr>
          </a:p>
          <a:p>
            <a:pPr marL="0" marR="0" lvl="0" indent="0" algn="ctr" defTabSz="914400" rtl="0" eaLnBrk="0" fontAlgn="base" latinLnBrk="0" hangingPunct="0">
              <a:spcBef>
                <a:spcPct val="0"/>
              </a:spcBef>
              <a:spcAft>
                <a:spcPts val="600"/>
              </a:spcAft>
              <a:buClrTx/>
              <a:buSzTx/>
              <a:buFontTx/>
              <a:buNone/>
              <a:tabLst/>
            </a:pPr>
            <a:r>
              <a:rPr kumimoji="0" lang="en-US" altLang="en-US" sz="1700" b="0" i="0" u="none" strike="noStrike" cap="none" normalizeH="0" baseline="0">
                <a:ln>
                  <a:noFill/>
                </a:ln>
                <a:effectLst/>
                <a:latin typeface="Calibri" panose="020F0502020204030204" pitchFamily="34" charset="0"/>
                <a:cs typeface="Calibri" panose="020F0502020204030204" pitchFamily="34" charset="0"/>
              </a:rPr>
              <a:t> </a:t>
            </a:r>
            <a:endParaRPr kumimoji="0" lang="en-US" altLang="en-US" sz="1700" b="0" i="0" u="none" strike="noStrike" cap="none" normalizeH="0" baseline="0">
              <a:ln>
                <a:noFill/>
              </a:ln>
              <a:effectLst/>
            </a:endParaRPr>
          </a:p>
          <a:p>
            <a:pPr marL="0" marR="0" lvl="0" indent="0" algn="ctr" defTabSz="914400" rtl="0" eaLnBrk="0" fontAlgn="base" latinLnBrk="0" hangingPunct="0">
              <a:spcBef>
                <a:spcPct val="0"/>
              </a:spcBef>
              <a:spcAft>
                <a:spcPts val="600"/>
              </a:spcAft>
              <a:buClrTx/>
              <a:buSzTx/>
              <a:buFontTx/>
              <a:buNone/>
              <a:tabLst/>
            </a:pPr>
            <a:r>
              <a:rPr kumimoji="0" lang="en-US" altLang="en-US" sz="1700" b="0" i="0" u="none" strike="noStrike" cap="none" normalizeH="0" baseline="0">
                <a:ln>
                  <a:noFill/>
                </a:ln>
                <a:effectLst/>
                <a:latin typeface="Arial" panose="020B0604020202020204" pitchFamily="34" charset="0"/>
                <a:cs typeface="Arial" panose="020B0604020202020204" pitchFamily="34" charset="0"/>
              </a:rPr>
              <a:t>Twitter </a:t>
            </a:r>
            <a:r>
              <a:rPr kumimoji="0" lang="en-US" altLang="en-US" sz="1700" b="0" i="0" u="none" strike="noStrike" cap="none" normalizeH="0" baseline="0">
                <a:ln>
                  <a:noFill/>
                </a:ln>
                <a:effectLst/>
                <a:latin typeface="Arial" panose="020B0604020202020204" pitchFamily="34" charset="0"/>
                <a:cs typeface="Arial" panose="020B0604020202020204" pitchFamily="34" charset="0"/>
                <a:hlinkClick r:id="rId4" tooltip="Original URL: http://www.twitter.com/bathwellstrust. Click or tap if you trust this link."/>
              </a:rPr>
              <a:t>@BathWellsTrust</a:t>
            </a:r>
            <a:r>
              <a:rPr kumimoji="0" lang="en-US" altLang="en-US" sz="1700" b="0" i="0" u="none" strike="noStrike" cap="none" normalizeH="0" baseline="0">
                <a:ln>
                  <a:noFill/>
                </a:ln>
                <a:effectLst/>
                <a:latin typeface="Arial" panose="020B0604020202020204" pitchFamily="34" charset="0"/>
                <a:cs typeface="Arial" panose="020B0604020202020204" pitchFamily="34" charset="0"/>
              </a:rPr>
              <a:t> | Facebook </a:t>
            </a:r>
            <a:r>
              <a:rPr kumimoji="0" lang="en-US" altLang="en-US" sz="1700" b="0" i="0" u="none" strike="noStrike" cap="none" normalizeH="0" baseline="0">
                <a:ln>
                  <a:noFill/>
                </a:ln>
                <a:effectLst/>
                <a:latin typeface="Arial" panose="020B0604020202020204" pitchFamily="34" charset="0"/>
                <a:cs typeface="Arial" panose="020B0604020202020204" pitchFamily="34" charset="0"/>
                <a:hlinkClick r:id="rId5" tooltip="Original URL: https://www.facebook.com/BathWellsTrust. Click or tap if you trust this link."/>
              </a:rPr>
              <a:t>/BathWellsTrust</a:t>
            </a:r>
            <a:r>
              <a:rPr kumimoji="0" lang="en-US" altLang="en-US" sz="1700" b="0" i="0" u="none" strike="noStrike" cap="none" normalizeH="0" baseline="0">
                <a:ln>
                  <a:noFill/>
                </a:ln>
                <a:effectLst/>
                <a:latin typeface="Calibri" panose="020F0502020204030204" pitchFamily="34" charset="0"/>
                <a:cs typeface="Calibri" panose="020F0502020204030204" pitchFamily="34" charset="0"/>
              </a:rPr>
              <a:t> </a:t>
            </a:r>
            <a:endParaRPr kumimoji="0" lang="en-US" altLang="en-US" sz="1700" b="0" i="0" u="none" strike="noStrike" cap="none" normalizeH="0" baseline="0">
              <a:ln>
                <a:noFill/>
              </a:ln>
              <a:effectLst/>
              <a:latin typeface="Arial" panose="020B0604020202020204" pitchFamily="34" charset="0"/>
            </a:endParaRPr>
          </a:p>
        </p:txBody>
      </p:sp>
    </p:spTree>
    <p:extLst>
      <p:ext uri="{BB962C8B-B14F-4D97-AF65-F5344CB8AC3E}">
        <p14:creationId xmlns:p14="http://schemas.microsoft.com/office/powerpoint/2010/main" val="1759420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97E651-209D-8B87-07DB-A1C908E7168A}"/>
              </a:ext>
            </a:extLst>
          </p:cNvPr>
          <p:cNvSpPr>
            <a:spLocks noGrp="1"/>
          </p:cNvSpPr>
          <p:nvPr>
            <p:ph type="title"/>
          </p:nvPr>
        </p:nvSpPr>
        <p:spPr>
          <a:xfrm>
            <a:off x="838200" y="365125"/>
            <a:ext cx="10515600" cy="1325563"/>
          </a:xfrm>
          <a:solidFill>
            <a:schemeClr val="bg2">
              <a:lumMod val="90000"/>
            </a:schemeClr>
          </a:solidFill>
        </p:spPr>
        <p:txBody>
          <a:bodyPr anchor="ctr">
            <a:normAutofit/>
          </a:bodyPr>
          <a:lstStyle/>
          <a:p>
            <a:r>
              <a:rPr lang="en-GB" dirty="0"/>
              <a:t>Questions – </a:t>
            </a:r>
            <a:r>
              <a:rPr lang="en-GB" dirty="0">
                <a:hlinkClick r:id="rId5"/>
              </a:rPr>
              <a:t>paula.shore@bwmat.org</a:t>
            </a:r>
            <a:r>
              <a:rPr lang="en-GB" dirty="0"/>
              <a:t> </a:t>
            </a:r>
          </a:p>
        </p:txBody>
      </p:sp>
      <p:pic>
        <p:nvPicPr>
          <p:cNvPr id="6" name="Video 5" descr="Neon Pink Question Mark">
            <a:extLst>
              <a:ext uri="{FF2B5EF4-FFF2-40B4-BE49-F238E27FC236}">
                <a16:creationId xmlns:a16="http://schemas.microsoft.com/office/drawing/2014/main" id="{53EF7318-8B21-1848-7BDB-6A762CF63297}"/>
              </a:ext>
            </a:extLst>
          </p:cNvPr>
          <p:cNvPicPr>
            <a:picLocks noChangeAspect="1"/>
          </p:cNvPicPr>
          <p:nvPr>
            <a:videoFile r:link="rId2"/>
            <p:extLst>
              <p:ext uri="{DAA4B4D4-6D71-4841-9C94-3DE7FCFB9230}">
                <p14:media xmlns:p14="http://schemas.microsoft.com/office/powerpoint/2010/main" r:embed="rId1"/>
              </p:ext>
            </p:extLst>
          </p:nvPr>
        </p:nvPicPr>
        <p:blipFill>
          <a:blip r:embed="rId6"/>
          <a:srcRect t="10384" r="-1" b="16260"/>
          <a:stretch/>
        </p:blipFill>
        <p:spPr>
          <a:xfrm>
            <a:off x="838200" y="1825625"/>
            <a:ext cx="10515600" cy="4351338"/>
          </a:xfrm>
          <a:prstGeom prst="rect">
            <a:avLst/>
          </a:prstGeom>
          <a:noFill/>
        </p:spPr>
      </p:pic>
      <p:pic>
        <p:nvPicPr>
          <p:cNvPr id="7" name="Picture 6">
            <a:extLst>
              <a:ext uri="{FF2B5EF4-FFF2-40B4-BE49-F238E27FC236}">
                <a16:creationId xmlns:a16="http://schemas.microsoft.com/office/drawing/2014/main" id="{96891DE8-8AD2-A238-0D8A-5C1863D2B969}"/>
              </a:ext>
            </a:extLst>
          </p:cNvPr>
          <p:cNvPicPr>
            <a:picLocks noChangeAspect="1"/>
          </p:cNvPicPr>
          <p:nvPr/>
        </p:nvPicPr>
        <p:blipFill>
          <a:blip r:embed="rId7"/>
          <a:stretch>
            <a:fillRect/>
          </a:stretch>
        </p:blipFill>
        <p:spPr>
          <a:xfrm>
            <a:off x="9907147" y="365125"/>
            <a:ext cx="1257300" cy="1685925"/>
          </a:xfrm>
          <a:prstGeom prst="rect">
            <a:avLst/>
          </a:prstGeom>
        </p:spPr>
      </p:pic>
    </p:spTree>
    <p:extLst>
      <p:ext uri="{BB962C8B-B14F-4D97-AF65-F5344CB8AC3E}">
        <p14:creationId xmlns:p14="http://schemas.microsoft.com/office/powerpoint/2010/main" val="275190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17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mute="1">
                <p:cTn id="12" repeatCount="indefinite" fill="hold" display="0">
                  <p:stCondLst>
                    <p:cond delay="indefinite"/>
                  </p:stCondLst>
                </p:cTn>
                <p:tgtEl>
                  <p:spTgt spid="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kids in life jackets jumping on a floating platform&#10;&#10;Description automatically generated">
            <a:extLst>
              <a:ext uri="{FF2B5EF4-FFF2-40B4-BE49-F238E27FC236}">
                <a16:creationId xmlns:a16="http://schemas.microsoft.com/office/drawing/2014/main" id="{ACA715D1-9548-C232-D46D-2209D174252D}"/>
              </a:ext>
            </a:extLst>
          </p:cNvPr>
          <p:cNvPicPr>
            <a:picLocks noGrp="1" noChangeAspect="1"/>
          </p:cNvPicPr>
          <p:nvPr>
            <p:ph idx="1"/>
          </p:nvPr>
        </p:nvPicPr>
        <p:blipFill rotWithShape="1">
          <a:blip r:embed="rId3"/>
          <a:srcRect t="22979" b="5516"/>
          <a:stretch/>
        </p:blipFill>
        <p:spPr>
          <a:xfrm>
            <a:off x="20" y="733646"/>
            <a:ext cx="12191979" cy="6124351"/>
          </a:xfrm>
          <a:prstGeom prst="rect">
            <a:avLst/>
          </a:prstGeom>
          <a:effectLst>
            <a:outerShdw blurRad="596900" dist="330200" dir="8820000" sx="87000" sy="87000" algn="ctr" rotWithShape="0">
              <a:srgbClr val="000000">
                <a:alpha val="29000"/>
              </a:srgbClr>
            </a:outerShdw>
          </a:effectLst>
        </p:spPr>
      </p:pic>
      <p:sp>
        <p:nvSpPr>
          <p:cNvPr id="6" name="Title 1">
            <a:extLst>
              <a:ext uri="{FF2B5EF4-FFF2-40B4-BE49-F238E27FC236}">
                <a16:creationId xmlns:a16="http://schemas.microsoft.com/office/drawing/2014/main" id="{1E4CB13F-C82A-6F3F-8B56-426C276EC213}"/>
              </a:ext>
            </a:extLst>
          </p:cNvPr>
          <p:cNvSpPr>
            <a:spLocks noGrp="1"/>
          </p:cNvSpPr>
          <p:nvPr>
            <p:ph type="title"/>
          </p:nvPr>
        </p:nvSpPr>
        <p:spPr>
          <a:xfrm>
            <a:off x="9113179" y="157195"/>
            <a:ext cx="2416388" cy="2308603"/>
          </a:xfrm>
          <a:prstGeom prst="ellipse">
            <a:avLst/>
          </a:prstGeom>
          <a:solidFill>
            <a:schemeClr val="accent1">
              <a:lumMod val="60000"/>
              <a:lumOff val="40000"/>
            </a:schemeClr>
          </a:solidFill>
          <a:ln w="174625" cmpd="thinThick">
            <a:solidFill>
              <a:srgbClr val="FFFFFF"/>
            </a:solidFill>
          </a:ln>
        </p:spPr>
        <p:txBody>
          <a:bodyPr vert="horz" lIns="91440" tIns="45720" rIns="91440" bIns="45720" rtlCol="0" anchor="ctr">
            <a:normAutofit/>
          </a:bodyPr>
          <a:lstStyle/>
          <a:p>
            <a:pPr algn="ctr"/>
            <a:r>
              <a:rPr lang="en-US" sz="2800" b="1" dirty="0">
                <a:solidFill>
                  <a:srgbClr val="262626"/>
                </a:solidFill>
              </a:rPr>
              <a:t>Education Strategy</a:t>
            </a:r>
          </a:p>
        </p:txBody>
      </p:sp>
    </p:spTree>
    <p:extLst>
      <p:ext uri="{BB962C8B-B14F-4D97-AF65-F5344CB8AC3E}">
        <p14:creationId xmlns:p14="http://schemas.microsoft.com/office/powerpoint/2010/main" val="399442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80B3553-D294-2F4D-18FD-1B1B51BF8BA1}"/>
              </a:ext>
            </a:extLst>
          </p:cNvPr>
          <p:cNvPicPr>
            <a:picLocks noChangeAspect="1"/>
          </p:cNvPicPr>
          <p:nvPr/>
        </p:nvPicPr>
        <p:blipFill>
          <a:blip r:embed="rId2"/>
          <a:srcRect t="32397" b="14707"/>
          <a:stretch/>
        </p:blipFill>
        <p:spPr>
          <a:xfrm>
            <a:off x="20" y="10"/>
            <a:ext cx="12191980" cy="4465973"/>
          </a:xfrm>
          <a:prstGeom prst="rect">
            <a:avLst/>
          </a:prstGeom>
        </p:spPr>
      </p:pic>
      <p:sp>
        <p:nvSpPr>
          <p:cNvPr id="21" name="Rectangle: Rounded Corners 20">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E8D178A2-A219-3049-25FB-1512C680427B}"/>
              </a:ext>
            </a:extLst>
          </p:cNvPr>
          <p:cNvSpPr>
            <a:spLocks noGrp="1"/>
          </p:cNvSpPr>
          <p:nvPr>
            <p:ph type="title"/>
          </p:nvPr>
        </p:nvSpPr>
        <p:spPr>
          <a:xfrm>
            <a:off x="566928" y="4203278"/>
            <a:ext cx="8557193" cy="536063"/>
          </a:xfrm>
        </p:spPr>
        <p:txBody>
          <a:bodyPr>
            <a:normAutofit/>
          </a:bodyPr>
          <a:lstStyle/>
          <a:p>
            <a:r>
              <a:rPr lang="en-GB" sz="2800" dirty="0">
                <a:solidFill>
                  <a:schemeClr val="bg1"/>
                </a:solidFill>
              </a:rPr>
              <a:t>Education Strategy is our North Star</a:t>
            </a:r>
          </a:p>
        </p:txBody>
      </p:sp>
      <p:graphicFrame>
        <p:nvGraphicFramePr>
          <p:cNvPr id="6" name="Content Placeholder 5">
            <a:extLst>
              <a:ext uri="{FF2B5EF4-FFF2-40B4-BE49-F238E27FC236}">
                <a16:creationId xmlns:a16="http://schemas.microsoft.com/office/drawing/2014/main" id="{73E76433-637A-568C-3032-DBE50DDA9BA6}"/>
              </a:ext>
            </a:extLst>
          </p:cNvPr>
          <p:cNvGraphicFramePr>
            <a:graphicFrameLocks noGrp="1"/>
          </p:cNvGraphicFramePr>
          <p:nvPr>
            <p:ph idx="1"/>
            <p:extLst>
              <p:ext uri="{D42A27DB-BD31-4B8C-83A1-F6EECF244321}">
                <p14:modId xmlns:p14="http://schemas.microsoft.com/office/powerpoint/2010/main" val="280569898"/>
              </p:ext>
            </p:extLst>
          </p:nvPr>
        </p:nvGraphicFramePr>
        <p:xfrm>
          <a:off x="566928" y="4956314"/>
          <a:ext cx="11058144" cy="1306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8393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5">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ectangle 17">
            <a:extLst>
              <a:ext uri="{FF2B5EF4-FFF2-40B4-BE49-F238E27FC236}">
                <a16:creationId xmlns:a16="http://schemas.microsoft.com/office/drawing/2014/main" id="{E43DC68B-54DD-4053-BE4D-615259684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AA6F5A-43F4-0B97-9AD8-E0AB27489678}"/>
              </a:ext>
            </a:extLst>
          </p:cNvPr>
          <p:cNvSpPr>
            <a:spLocks noGrp="1"/>
          </p:cNvSpPr>
          <p:nvPr>
            <p:ph type="title"/>
          </p:nvPr>
        </p:nvSpPr>
        <p:spPr>
          <a:xfrm>
            <a:off x="8136331" y="540167"/>
            <a:ext cx="2824070" cy="2135867"/>
          </a:xfrm>
        </p:spPr>
        <p:txBody>
          <a:bodyPr anchor="b">
            <a:normAutofit/>
          </a:bodyPr>
          <a:lstStyle/>
          <a:p>
            <a:r>
              <a:rPr lang="en-GB" dirty="0"/>
              <a:t>The Freedom to Be Myself</a:t>
            </a:r>
            <a:endParaRPr lang="en-GB"/>
          </a:p>
        </p:txBody>
      </p:sp>
      <p:sp>
        <p:nvSpPr>
          <p:cNvPr id="20" name="Rectangle 19">
            <a:extLst>
              <a:ext uri="{FF2B5EF4-FFF2-40B4-BE49-F238E27FC236}">
                <a16:creationId xmlns:a16="http://schemas.microsoft.com/office/drawing/2014/main" id="{36F31C88-3DEF-4EA8-AE3A-49441413F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713232"/>
            <a:ext cx="422899" cy="5404104"/>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7" name="Online Media 6" title="BWMAT Education Strategy">
            <a:hlinkClick r:id="" action="ppaction://media"/>
            <a:extLst>
              <a:ext uri="{FF2B5EF4-FFF2-40B4-BE49-F238E27FC236}">
                <a16:creationId xmlns:a16="http://schemas.microsoft.com/office/drawing/2014/main" id="{FCF3C768-65B9-35F4-BD66-C54329DA0726}"/>
              </a:ext>
            </a:extLst>
          </p:cNvPr>
          <p:cNvPicPr>
            <a:picLocks noRot="1" noChangeAspect="1"/>
          </p:cNvPicPr>
          <p:nvPr>
            <a:videoFile r:link="rId1"/>
          </p:nvPr>
        </p:nvPicPr>
        <p:blipFill>
          <a:blip r:embed="rId4"/>
          <a:stretch>
            <a:fillRect/>
          </a:stretch>
        </p:blipFill>
        <p:spPr>
          <a:xfrm>
            <a:off x="413005" y="1936544"/>
            <a:ext cx="7400808" cy="4181456"/>
          </a:xfrm>
          <a:prstGeom prst="rect">
            <a:avLst/>
          </a:prstGeom>
        </p:spPr>
      </p:pic>
      <p:sp>
        <p:nvSpPr>
          <p:cNvPr id="11" name="Content Placeholder 10">
            <a:extLst>
              <a:ext uri="{FF2B5EF4-FFF2-40B4-BE49-F238E27FC236}">
                <a16:creationId xmlns:a16="http://schemas.microsoft.com/office/drawing/2014/main" id="{E9FEBE66-F0A7-95EF-339A-9E27AF80B2AF}"/>
              </a:ext>
            </a:extLst>
          </p:cNvPr>
          <p:cNvSpPr>
            <a:spLocks noGrp="1"/>
          </p:cNvSpPr>
          <p:nvPr>
            <p:ph idx="1"/>
          </p:nvPr>
        </p:nvSpPr>
        <p:spPr>
          <a:xfrm>
            <a:off x="8136331" y="2880452"/>
            <a:ext cx="2824070" cy="3095445"/>
          </a:xfrm>
        </p:spPr>
        <p:txBody>
          <a:bodyPr anchor="t">
            <a:normAutofit/>
          </a:bodyPr>
          <a:lstStyle/>
          <a:p>
            <a:r>
              <a:rPr lang="en-US" sz="1800" dirty="0"/>
              <a:t>Meet Bethel who was a pupil at St Mark’s Ecumenical Methodist Primary School in Weston Super Mare – she helped influence our Education Strategy and our well used strapline of ‘Best Version of Myself’</a:t>
            </a:r>
          </a:p>
        </p:txBody>
      </p:sp>
      <p:cxnSp>
        <p:nvCxnSpPr>
          <p:cNvPr id="22" name="Straight Connector 21">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EACA08E-D537-41C6-96A5-5900E05D3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82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close-up of a child's face&#10;&#10;Description automatically generated">
            <a:extLst>
              <a:ext uri="{FF2B5EF4-FFF2-40B4-BE49-F238E27FC236}">
                <a16:creationId xmlns:a16="http://schemas.microsoft.com/office/drawing/2014/main" id="{8E1D4BC9-7CAA-9149-95A4-A3323B0F7B1B}"/>
              </a:ext>
            </a:extLst>
          </p:cNvPr>
          <p:cNvPicPr>
            <a:picLocks noChangeAspect="1"/>
          </p:cNvPicPr>
          <p:nvPr/>
        </p:nvPicPr>
        <p:blipFill rotWithShape="1">
          <a:blip r:embed="rId2"/>
          <a:srcRect t="32834" b="9853"/>
          <a:stretch/>
        </p:blipFill>
        <p:spPr>
          <a:xfrm>
            <a:off x="-926697" y="850627"/>
            <a:ext cx="13702155" cy="5595355"/>
          </a:xfrm>
          <a:prstGeom prst="rect">
            <a:avLst/>
          </a:prstGeom>
        </p:spPr>
      </p:pic>
      <p:sp>
        <p:nvSpPr>
          <p:cNvPr id="2" name="Title 1">
            <a:extLst>
              <a:ext uri="{FF2B5EF4-FFF2-40B4-BE49-F238E27FC236}">
                <a16:creationId xmlns:a16="http://schemas.microsoft.com/office/drawing/2014/main" id="{2F10EFA7-8C2E-9456-57ED-7DA1C64ED556}"/>
              </a:ext>
            </a:extLst>
          </p:cNvPr>
          <p:cNvSpPr>
            <a:spLocks noGrp="1"/>
          </p:cNvSpPr>
          <p:nvPr>
            <p:ph type="title"/>
          </p:nvPr>
        </p:nvSpPr>
        <p:spPr>
          <a:xfrm>
            <a:off x="9113179" y="157195"/>
            <a:ext cx="2416388" cy="2308603"/>
          </a:xfrm>
          <a:prstGeom prst="ellipse">
            <a:avLst/>
          </a:prstGeom>
          <a:solidFill>
            <a:schemeClr val="accent1">
              <a:lumMod val="60000"/>
              <a:lumOff val="40000"/>
            </a:schemeClr>
          </a:solidFill>
          <a:ln w="174625" cmpd="thinThick">
            <a:solidFill>
              <a:srgbClr val="FFFFFF"/>
            </a:solidFill>
          </a:ln>
        </p:spPr>
        <p:txBody>
          <a:bodyPr vert="horz" lIns="91440" tIns="45720" rIns="91440" bIns="45720" rtlCol="0" anchor="ctr">
            <a:normAutofit/>
          </a:bodyPr>
          <a:lstStyle/>
          <a:p>
            <a:pPr algn="ctr"/>
            <a:r>
              <a:rPr lang="en-US" sz="2800" b="1" dirty="0">
                <a:solidFill>
                  <a:srgbClr val="262626"/>
                </a:solidFill>
              </a:rPr>
              <a:t>Trustees’ Strategic Plan</a:t>
            </a:r>
          </a:p>
        </p:txBody>
      </p:sp>
    </p:spTree>
    <p:extLst>
      <p:ext uri="{BB962C8B-B14F-4D97-AF65-F5344CB8AC3E}">
        <p14:creationId xmlns:p14="http://schemas.microsoft.com/office/powerpoint/2010/main" val="405880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DA0D8D1-4609-95AF-7A8F-A39812E68616}"/>
              </a:ext>
            </a:extLst>
          </p:cNvPr>
          <p:cNvSpPr>
            <a:spLocks noGrp="1"/>
          </p:cNvSpPr>
          <p:nvPr>
            <p:ph type="title"/>
          </p:nvPr>
        </p:nvSpPr>
        <p:spPr>
          <a:xfrm>
            <a:off x="838200" y="365125"/>
            <a:ext cx="10515600" cy="1325563"/>
          </a:xfrm>
        </p:spPr>
        <p:style>
          <a:lnRef idx="1">
            <a:schemeClr val="accent1"/>
          </a:lnRef>
          <a:fillRef idx="2">
            <a:schemeClr val="accent1"/>
          </a:fillRef>
          <a:effectRef idx="1">
            <a:schemeClr val="accent1"/>
          </a:effectRef>
          <a:fontRef idx="minor">
            <a:schemeClr val="dk1"/>
          </a:fontRef>
        </p:style>
        <p:txBody>
          <a:bodyPr>
            <a:normAutofit/>
          </a:bodyPr>
          <a:lstStyle/>
          <a:p>
            <a:r>
              <a:rPr lang="en-GB" b="0" i="0">
                <a:effectLst/>
                <a:latin typeface="Segoe UI" panose="020B0502040204020203" pitchFamily="34" charset="0"/>
              </a:rPr>
              <a:t>Excellence is not the absence of barriers, but the mastery of them</a:t>
            </a:r>
            <a:endParaRPr lang="en-GB"/>
          </a:p>
        </p:txBody>
      </p:sp>
      <p:sp>
        <p:nvSpPr>
          <p:cNvPr id="3" name="Content Placeholder 2">
            <a:extLst>
              <a:ext uri="{FF2B5EF4-FFF2-40B4-BE49-F238E27FC236}">
                <a16:creationId xmlns:a16="http://schemas.microsoft.com/office/drawing/2014/main" id="{E64CAEEF-5523-0E83-47F1-970F032CC03A}"/>
              </a:ext>
            </a:extLst>
          </p:cNvPr>
          <p:cNvSpPr>
            <a:spLocks noGrp="1"/>
          </p:cNvSpPr>
          <p:nvPr>
            <p:ph sz="half" idx="1"/>
          </p:nvPr>
        </p:nvSpPr>
        <p:spPr>
          <a:xfrm>
            <a:off x="605928" y="1795749"/>
            <a:ext cx="5490072" cy="4869456"/>
          </a:xfrm>
        </p:spPr>
        <p:style>
          <a:lnRef idx="2">
            <a:schemeClr val="accent1">
              <a:shade val="15000"/>
            </a:schemeClr>
          </a:lnRef>
          <a:fillRef idx="1">
            <a:schemeClr val="accent1"/>
          </a:fillRef>
          <a:effectRef idx="0">
            <a:schemeClr val="accent1"/>
          </a:effectRef>
          <a:fontRef idx="minor">
            <a:schemeClr val="lt1"/>
          </a:fontRef>
        </p:style>
        <p:txBody>
          <a:bodyPr>
            <a:normAutofit/>
          </a:bodyPr>
          <a:lstStyle/>
          <a:p>
            <a:pPr marL="0" indent="0">
              <a:buNone/>
            </a:pPr>
            <a:r>
              <a:rPr lang="en-GB" sz="2000" b="1" u="sng" dirty="0"/>
              <a:t>What we intend for our schools to be and do:</a:t>
            </a:r>
          </a:p>
          <a:p>
            <a:r>
              <a:rPr lang="en-GB" sz="2000" dirty="0"/>
              <a:t>A vision, culture and ethos where children are at the heart of everything we do. </a:t>
            </a:r>
          </a:p>
          <a:p>
            <a:r>
              <a:rPr lang="en-GB" sz="2000" dirty="0"/>
              <a:t>Everyone can be the best version of themselves; </a:t>
            </a:r>
          </a:p>
          <a:p>
            <a:r>
              <a:rPr lang="en-GB" sz="2000" dirty="0"/>
              <a:t>An ambitious and inclusive education offer with high expectations for all children, enabling them to flourish; </a:t>
            </a:r>
          </a:p>
          <a:p>
            <a:r>
              <a:rPr lang="en-GB" sz="2000" dirty="0"/>
              <a:t>A guarantee to strive to ensure children will be able to achieve the best possible holistic outcomes; </a:t>
            </a:r>
          </a:p>
          <a:p>
            <a:r>
              <a:rPr lang="en-GB" sz="2000" dirty="0"/>
              <a:t>Christian or spiritual leadership with courageous advocacy to promote the school’s values enabling personal and professional growth.</a:t>
            </a:r>
          </a:p>
          <a:p>
            <a:endParaRPr lang="en-GB" sz="1700" dirty="0"/>
          </a:p>
          <a:p>
            <a:endParaRPr lang="en-GB" sz="1700" dirty="0"/>
          </a:p>
        </p:txBody>
      </p:sp>
      <p:pic>
        <p:nvPicPr>
          <p:cNvPr id="8" name="Content Placeholder 7">
            <a:extLst>
              <a:ext uri="{FF2B5EF4-FFF2-40B4-BE49-F238E27FC236}">
                <a16:creationId xmlns:a16="http://schemas.microsoft.com/office/drawing/2014/main" id="{5BD66116-D752-9CAD-4C38-752EC93BCF8B}"/>
              </a:ext>
            </a:extLst>
          </p:cNvPr>
          <p:cNvPicPr>
            <a:picLocks noGrp="1" noChangeAspect="1"/>
          </p:cNvPicPr>
          <p:nvPr>
            <p:ph sz="half" idx="2"/>
          </p:nvPr>
        </p:nvPicPr>
        <p:blipFill>
          <a:blip r:embed="rId2"/>
          <a:stretch>
            <a:fillRect/>
          </a:stretch>
        </p:blipFill>
        <p:spPr>
          <a:xfrm>
            <a:off x="6256338" y="2480448"/>
            <a:ext cx="5097462" cy="3227429"/>
          </a:xfrm>
        </p:spPr>
      </p:pic>
    </p:spTree>
    <p:extLst>
      <p:ext uri="{BB962C8B-B14F-4D97-AF65-F5344CB8AC3E}">
        <p14:creationId xmlns:p14="http://schemas.microsoft.com/office/powerpoint/2010/main" val="308294021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23540-257F-89CA-2D51-86FB30DE831A}"/>
              </a:ext>
            </a:extLst>
          </p:cNvPr>
          <p:cNvSpPr>
            <a:spLocks noGrp="1"/>
          </p:cNvSpPr>
          <p:nvPr>
            <p:ph type="title"/>
          </p:nvPr>
        </p:nvSpPr>
        <p:spPr>
          <a:xfrm>
            <a:off x="0" y="0"/>
            <a:ext cx="12192000" cy="1325563"/>
          </a:xfrm>
          <a:solidFill>
            <a:schemeClr val="tx2">
              <a:lumMod val="20000"/>
              <a:lumOff val="80000"/>
            </a:schemeClr>
          </a:solidFill>
        </p:spPr>
        <p:txBody>
          <a:bodyPr>
            <a:normAutofit/>
          </a:bodyPr>
          <a:lstStyle/>
          <a:p>
            <a:r>
              <a:rPr lang="en-GB" sz="3200" b="1" dirty="0"/>
              <a:t>A primary headteacher’s roles and responsibilities. Manage implementation of the following to prepare children for their future:</a:t>
            </a:r>
          </a:p>
        </p:txBody>
      </p:sp>
      <p:sp>
        <p:nvSpPr>
          <p:cNvPr id="3" name="Content Placeholder 2">
            <a:extLst>
              <a:ext uri="{FF2B5EF4-FFF2-40B4-BE49-F238E27FC236}">
                <a16:creationId xmlns:a16="http://schemas.microsoft.com/office/drawing/2014/main" id="{B56D653F-E0EC-1F60-7119-0C279F1E1B85}"/>
              </a:ext>
            </a:extLst>
          </p:cNvPr>
          <p:cNvSpPr>
            <a:spLocks noGrp="1"/>
          </p:cNvSpPr>
          <p:nvPr>
            <p:ph idx="1"/>
          </p:nvPr>
        </p:nvSpPr>
        <p:spPr>
          <a:xfrm>
            <a:off x="84465" y="1325564"/>
            <a:ext cx="12107536" cy="5350658"/>
          </a:xfrm>
        </p:spPr>
        <p:txBody>
          <a:bodyPr numCol="3">
            <a:normAutofit lnSpcReduction="10000"/>
          </a:bodyPr>
          <a:lstStyle/>
          <a:p>
            <a:r>
              <a:rPr lang="en-GB" dirty="0"/>
              <a:t>A curriculum that is research informed and assessed</a:t>
            </a:r>
          </a:p>
          <a:p>
            <a:r>
              <a:rPr lang="en-GB" dirty="0"/>
              <a:t>Budgets/buildings</a:t>
            </a:r>
          </a:p>
          <a:p>
            <a:r>
              <a:rPr lang="en-GB" dirty="0"/>
              <a:t>Staffing and recruitment</a:t>
            </a:r>
          </a:p>
          <a:p>
            <a:r>
              <a:rPr lang="en-GB" dirty="0"/>
              <a:t>Training, which is research informed, to all stakeholders – governors, staff, families</a:t>
            </a:r>
          </a:p>
          <a:p>
            <a:r>
              <a:rPr lang="en-GB" dirty="0"/>
              <a:t>Monitoring impact of CPD</a:t>
            </a:r>
          </a:p>
          <a:p>
            <a:r>
              <a:rPr lang="en-GB" dirty="0"/>
              <a:t>Healthcare duties – vaccinations, health care plans, eye, dental and hearing care for all</a:t>
            </a:r>
          </a:p>
          <a:p>
            <a:r>
              <a:rPr lang="en-GB" dirty="0"/>
              <a:t>Safeguarding duties </a:t>
            </a:r>
          </a:p>
          <a:p>
            <a:r>
              <a:rPr lang="en-GB" dirty="0"/>
              <a:t>Lunches</a:t>
            </a:r>
          </a:p>
          <a:p>
            <a:r>
              <a:rPr lang="en-GB" dirty="0"/>
              <a:t>Wraparound care</a:t>
            </a:r>
          </a:p>
          <a:p>
            <a:r>
              <a:rPr lang="en-GB" dirty="0"/>
              <a:t>Working with external agents</a:t>
            </a:r>
          </a:p>
          <a:p>
            <a:r>
              <a:rPr lang="en-GB" dirty="0"/>
              <a:t>Attendance</a:t>
            </a:r>
          </a:p>
          <a:p>
            <a:r>
              <a:rPr lang="en-GB" dirty="0"/>
              <a:t>SEND</a:t>
            </a:r>
          </a:p>
          <a:p>
            <a:r>
              <a:rPr lang="en-GB" dirty="0"/>
              <a:t>Policies</a:t>
            </a:r>
          </a:p>
          <a:p>
            <a:r>
              <a:rPr lang="en-GB" dirty="0"/>
              <a:t>Informing/educating/ supporting parents</a:t>
            </a:r>
          </a:p>
          <a:p>
            <a:r>
              <a:rPr lang="en-GB" dirty="0"/>
              <a:t>Managing societal expectations </a:t>
            </a:r>
          </a:p>
          <a:p>
            <a:r>
              <a:rPr lang="en-GB" dirty="0"/>
              <a:t>DfE/Ofsted/SIAMS/ Diocese /LAs – directives/legislation/ guidance </a:t>
            </a:r>
          </a:p>
          <a:p>
            <a:r>
              <a:rPr lang="en-GB" dirty="0"/>
              <a:t>Local/National/international intelligence/needs – climate change/learning languages/social media</a:t>
            </a:r>
          </a:p>
          <a:p>
            <a:r>
              <a:rPr lang="en-GB" dirty="0"/>
              <a:t>Loco parentis </a:t>
            </a:r>
          </a:p>
          <a:p>
            <a:r>
              <a:rPr lang="en-GB" dirty="0"/>
              <a:t>Future proofer – Covid 19</a:t>
            </a:r>
          </a:p>
          <a:p>
            <a:r>
              <a:rPr lang="en-GB" dirty="0"/>
              <a:t>Other</a:t>
            </a:r>
          </a:p>
        </p:txBody>
      </p:sp>
    </p:spTree>
    <p:extLst>
      <p:ext uri="{BB962C8B-B14F-4D97-AF65-F5344CB8AC3E}">
        <p14:creationId xmlns:p14="http://schemas.microsoft.com/office/powerpoint/2010/main" val="3106073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65C721-9D1A-EFF6-49E1-FEC53961A1AE}"/>
              </a:ext>
            </a:extLst>
          </p:cNvPr>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gn="ctr"/>
            <a:r>
              <a:rPr lang="en-US" sz="3600" kern="1200" dirty="0">
                <a:solidFill>
                  <a:srgbClr val="FFFFFF"/>
                </a:solidFill>
                <a:latin typeface="+mj-lt"/>
                <a:ea typeface="+mj-ea"/>
                <a:cs typeface="+mj-cs"/>
              </a:rPr>
              <a:t>What do you think is impacting</a:t>
            </a:r>
            <a:r>
              <a:rPr lang="en-US" sz="3600" dirty="0">
                <a:solidFill>
                  <a:srgbClr val="FFFFFF"/>
                </a:solidFill>
              </a:rPr>
              <a:t> on</a:t>
            </a:r>
            <a:r>
              <a:rPr lang="en-US" sz="3600" kern="1200" dirty="0">
                <a:solidFill>
                  <a:srgbClr val="FFFFFF"/>
                </a:solidFill>
                <a:latin typeface="+mj-lt"/>
                <a:ea typeface="+mj-ea"/>
                <a:cs typeface="+mj-cs"/>
              </a:rPr>
              <a:t> young people today?</a:t>
            </a:r>
          </a:p>
        </p:txBody>
      </p:sp>
      <p:pic>
        <p:nvPicPr>
          <p:cNvPr id="5" name="Content Placeholder 4" descr="A qr code on a blue background&#10;&#10;AI-generated content may be incorrect.">
            <a:extLst>
              <a:ext uri="{FF2B5EF4-FFF2-40B4-BE49-F238E27FC236}">
                <a16:creationId xmlns:a16="http://schemas.microsoft.com/office/drawing/2014/main" id="{7FA2F0EB-0450-C23F-2603-57D7AE8F1AD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83296" y="643466"/>
            <a:ext cx="5568739" cy="5568739"/>
          </a:xfrm>
          <a:prstGeom prst="rect">
            <a:avLst/>
          </a:prstGeom>
        </p:spPr>
      </p:pic>
    </p:spTree>
    <p:extLst>
      <p:ext uri="{BB962C8B-B14F-4D97-AF65-F5344CB8AC3E}">
        <p14:creationId xmlns:p14="http://schemas.microsoft.com/office/powerpoint/2010/main" val="550099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8322ED-FBFC-5D6A-B841-C3B8E92E959C}"/>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0DB65F-612E-1270-28D0-2AFB4F216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9C7C3E5-7FB1-C2C9-CC62-84EBB2415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F59EB99-C787-78B0-756E-3DA30C490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3C6A1-1921-EC13-D2EC-00DA9EC29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EDC82C4-12FD-B13F-AE62-D957EE0F5672}"/>
              </a:ext>
            </a:extLst>
          </p:cNvPr>
          <p:cNvSpPr>
            <a:spLocks noGrp="1"/>
          </p:cNvSpPr>
          <p:nvPr>
            <p:ph type="title"/>
          </p:nvPr>
        </p:nvSpPr>
        <p:spPr>
          <a:xfrm>
            <a:off x="699713" y="126852"/>
            <a:ext cx="11253588" cy="1399893"/>
          </a:xfrm>
        </p:spPr>
        <p:txBody>
          <a:bodyPr vert="horz" lIns="91440" tIns="45720" rIns="91440" bIns="45720" rtlCol="0" anchor="ctr">
            <a:normAutofit fontScale="90000"/>
          </a:bodyPr>
          <a:lstStyle/>
          <a:p>
            <a:br>
              <a:rPr lang="en-US" sz="1300" kern="1200" dirty="0">
                <a:solidFill>
                  <a:srgbClr val="FFFFFF"/>
                </a:solidFill>
                <a:latin typeface="+mj-lt"/>
                <a:ea typeface="+mj-ea"/>
                <a:cs typeface="+mj-cs"/>
              </a:rPr>
            </a:br>
            <a:r>
              <a:rPr lang="en-US" sz="2400" b="0" i="0" kern="1200" dirty="0">
                <a:solidFill>
                  <a:srgbClr val="FFFFFF"/>
                </a:solidFill>
                <a:effectLst/>
                <a:latin typeface="+mj-lt"/>
                <a:ea typeface="+mj-ea"/>
                <a:cs typeface="+mj-cs"/>
              </a:rPr>
              <a:t>How to raise standards is something we always consider when improving our education offer. Alongside this, which of these areas, in order of biggest threat in your community to pupils' capacity to flourish, do you think influences your children today that all staff need to be aware of? What school leaders say:</a:t>
            </a:r>
            <a:endParaRPr lang="en-US" sz="2400"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BDB77CD6-85BB-28AD-E45B-8F9C23AB47DB}"/>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F2FAC27E-ED7B-B147-2BC0-78DFA36215CC}"/>
              </a:ext>
            </a:extLst>
          </p:cNvPr>
          <p:cNvPicPr>
            <a:picLocks noChangeAspect="1"/>
          </p:cNvPicPr>
          <p:nvPr/>
        </p:nvPicPr>
        <p:blipFill>
          <a:blip r:embed="rId3"/>
          <a:stretch>
            <a:fillRect/>
          </a:stretch>
        </p:blipFill>
        <p:spPr>
          <a:xfrm>
            <a:off x="609600" y="1666874"/>
            <a:ext cx="10972800" cy="4351337"/>
          </a:xfrm>
          <a:prstGeom prst="rect">
            <a:avLst/>
          </a:prstGeom>
        </p:spPr>
      </p:pic>
    </p:spTree>
    <p:extLst>
      <p:ext uri="{BB962C8B-B14F-4D97-AF65-F5344CB8AC3E}">
        <p14:creationId xmlns:p14="http://schemas.microsoft.com/office/powerpoint/2010/main" val="1053594728"/>
      </p:ext>
    </p:extLst>
  </p:cSld>
  <p:clrMapOvr>
    <a:masterClrMapping/>
  </p:clrMapOvr>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510CCAF1B11D4EA8491D3177084744" ma:contentTypeVersion="16" ma:contentTypeDescription="Create a new document." ma:contentTypeScope="" ma:versionID="95aa72ac32c70721f8530a9a2f41f01f">
  <xsd:schema xmlns:xsd="http://www.w3.org/2001/XMLSchema" xmlns:xs="http://www.w3.org/2001/XMLSchema" xmlns:p="http://schemas.microsoft.com/office/2006/metadata/properties" xmlns:ns3="f3d9ab64-e578-4581-8b71-3d9e453ca52c" xmlns:ns4="b04ce78d-a78c-4167-b48a-5f078c215057" targetNamespace="http://schemas.microsoft.com/office/2006/metadata/properties" ma:root="true" ma:fieldsID="6c80a059217a519309667496d07d2ff8" ns3:_="" ns4:_="">
    <xsd:import namespace="f3d9ab64-e578-4581-8b71-3d9e453ca52c"/>
    <xsd:import namespace="b04ce78d-a78c-4167-b48a-5f078c21505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d9ab64-e578-4581-8b71-3d9e453ca5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4ce78d-a78c-4167-b48a-5f078c21505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3d9ab64-e578-4581-8b71-3d9e453ca52c" xsi:nil="true"/>
  </documentManagement>
</p:properties>
</file>

<file path=customXml/itemProps1.xml><?xml version="1.0" encoding="utf-8"?>
<ds:datastoreItem xmlns:ds="http://schemas.openxmlformats.org/officeDocument/2006/customXml" ds:itemID="{06AF4148-26B4-4F19-AF7C-30099436F8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d9ab64-e578-4581-8b71-3d9e453ca52c"/>
    <ds:schemaRef ds:uri="b04ce78d-a78c-4167-b48a-5f078c2150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524352-4F8B-471F-B474-732A6192377A}">
  <ds:schemaRefs>
    <ds:schemaRef ds:uri="http://schemas.microsoft.com/sharepoint/v3/contenttype/forms"/>
  </ds:schemaRefs>
</ds:datastoreItem>
</file>

<file path=customXml/itemProps3.xml><?xml version="1.0" encoding="utf-8"?>
<ds:datastoreItem xmlns:ds="http://schemas.openxmlformats.org/officeDocument/2006/customXml" ds:itemID="{5F72C1BF-276E-44AF-9794-18CC02211455}">
  <ds:schemaRefs>
    <ds:schemaRef ds:uri="http://schemas.openxmlformats.org/package/2006/metadata/core-properties"/>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b04ce78d-a78c-4167-b48a-5f078c215057"/>
    <ds:schemaRef ds:uri="f3d9ab64-e578-4581-8b71-3d9e453ca52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3314</TotalTime>
  <Words>889</Words>
  <Application>Microsoft Office PowerPoint</Application>
  <PresentationFormat>Widescreen</PresentationFormat>
  <Paragraphs>83</Paragraphs>
  <Slides>13</Slides>
  <Notes>7</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Helvetica Neue Medium</vt:lpstr>
      <vt:lpstr>Segoe UI</vt:lpstr>
      <vt:lpstr>Office Theme</vt:lpstr>
      <vt:lpstr>PowerPoint Presentation</vt:lpstr>
      <vt:lpstr>Education Strategy</vt:lpstr>
      <vt:lpstr>Education Strategy is our North Star</vt:lpstr>
      <vt:lpstr>The Freedom to Be Myself</vt:lpstr>
      <vt:lpstr>Trustees’ Strategic Plan</vt:lpstr>
      <vt:lpstr>Excellence is not the absence of barriers, but the mastery of them</vt:lpstr>
      <vt:lpstr>A primary headteacher’s roles and responsibilities. Manage implementation of the following to prepare children for their future:</vt:lpstr>
      <vt:lpstr>What do you think is impacting on young people today?</vt:lpstr>
      <vt:lpstr> How to raise standards is something we always consider when improving our education offer. Alongside this, which of these areas, in order of biggest threat in your community to pupils' capacity to flourish, do you think influences your children today that all staff need to be aware of? What school leaders say:</vt:lpstr>
      <vt:lpstr>Survey Outcomes VRP Conference 7.3.25</vt:lpstr>
      <vt:lpstr>Programme to Support Leaders ‘Building on Making Diversity Work In Your School’</vt:lpstr>
      <vt:lpstr>Join us for the day on the 19.8.25 –  Bath and Wells Multi Academy Trust - BWMATFest25 - all you need to know</vt:lpstr>
      <vt:lpstr>Questions – paula.shore@bwmat.org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Morrison</dc:creator>
  <cp:lastModifiedBy>Paula Shore</cp:lastModifiedBy>
  <cp:revision>11</cp:revision>
  <dcterms:created xsi:type="dcterms:W3CDTF">2023-11-06T09:18:11Z</dcterms:created>
  <dcterms:modified xsi:type="dcterms:W3CDTF">2025-03-09T20:12:09Z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0x0101007B510CCAF1B11D4EA8491D3177084744</vt:lpwstr>
  </property>
</Properties>
</file>