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44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117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70600" y="908050"/>
            <a:ext cx="1890713" cy="4968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908050"/>
            <a:ext cx="5522912" cy="4968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478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305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4336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916113"/>
            <a:ext cx="3668712" cy="3960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6400" y="1916113"/>
            <a:ext cx="3668713" cy="3960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388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53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506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0499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2727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8983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908050"/>
            <a:ext cx="75660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916113"/>
            <a:ext cx="7489825" cy="396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76" name="AutoShape 8"/>
          <p:cNvSpPr>
            <a:spLocks noChangeArrowheads="1"/>
          </p:cNvSpPr>
          <p:nvPr/>
        </p:nvSpPr>
        <p:spPr bwMode="auto">
          <a:xfrm>
            <a:off x="8027988" y="5351463"/>
            <a:ext cx="720725" cy="669925"/>
          </a:xfrm>
          <a:prstGeom prst="rtTriangle">
            <a:avLst/>
          </a:prstGeom>
          <a:solidFill>
            <a:srgbClr val="00AEEF"/>
          </a:solidFill>
          <a:ln w="9525">
            <a:solidFill>
              <a:srgbClr val="00AEE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 rot="10800000">
            <a:off x="0" y="6021388"/>
            <a:ext cx="9144000" cy="836612"/>
          </a:xfrm>
          <a:prstGeom prst="rect">
            <a:avLst/>
          </a:prstGeom>
          <a:solidFill>
            <a:srgbClr val="00AEEF"/>
          </a:solidFill>
          <a:ln w="9525">
            <a:solidFill>
              <a:srgbClr val="00AEE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FFFFFF"/>
                </a:solidFill>
              </a:rPr>
              <a:t>Bath and  North East Somerset – </a:t>
            </a:r>
            <a:r>
              <a:rPr lang="en-GB" i="1">
                <a:solidFill>
                  <a:srgbClr val="FFFFFF"/>
                </a:solidFill>
              </a:rPr>
              <a:t>The</a:t>
            </a:r>
            <a:r>
              <a:rPr lang="en-GB">
                <a:solidFill>
                  <a:srgbClr val="FFFFFF"/>
                </a:solidFill>
              </a:rPr>
              <a:t> place to live, work and visit</a:t>
            </a:r>
          </a:p>
        </p:txBody>
      </p:sp>
      <p:sp>
        <p:nvSpPr>
          <p:cNvPr id="1030" name="Text Box 15"/>
          <p:cNvSpPr txBox="1">
            <a:spLocks noChangeArrowheads="1"/>
          </p:cNvSpPr>
          <p:nvPr/>
        </p:nvSpPr>
        <p:spPr bwMode="auto">
          <a:xfrm>
            <a:off x="1258888" y="5734050"/>
            <a:ext cx="208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endParaRPr lang="en-US" dirty="0" smtClean="0">
              <a:solidFill>
                <a:srgbClr val="000000"/>
              </a:solidFill>
            </a:endParaRPr>
          </a:p>
        </p:txBody>
      </p:sp>
      <p:pic>
        <p:nvPicPr>
          <p:cNvPr id="3079" name="Picture 1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3" y="188913"/>
            <a:ext cx="156368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6646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irklees.gov.uk/community/yourneighbourhood/crimeSafety/seeMeAndcare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sz="4000" smtClean="0"/>
              <a:t>Prevention in Adult Safeguarding</a:t>
            </a:r>
          </a:p>
        </p:txBody>
      </p:sp>
      <p:sp>
        <p:nvSpPr>
          <p:cNvPr id="2662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smtClean="0"/>
              <a:t>Helen Wakeling</a:t>
            </a:r>
          </a:p>
          <a:p>
            <a:r>
              <a:rPr lang="en-GB" sz="2800" smtClean="0"/>
              <a:t>Safeguarding Lead: Adults and Quality Assurance</a:t>
            </a:r>
          </a:p>
        </p:txBody>
      </p:sp>
    </p:spTree>
    <p:extLst>
      <p:ext uri="{BB962C8B-B14F-4D97-AF65-F5344CB8AC3E}">
        <p14:creationId xmlns:p14="http://schemas.microsoft.com/office/powerpoint/2010/main" val="687518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/>
            </a:r>
            <a:br>
              <a:rPr lang="en-GB" smtClean="0"/>
            </a:br>
            <a:endParaRPr lang="en-GB" smtClean="0"/>
          </a:p>
        </p:txBody>
      </p:sp>
      <p:pic>
        <p:nvPicPr>
          <p:cNvPr id="27651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908050"/>
            <a:ext cx="7561262" cy="4897438"/>
          </a:xfrm>
        </p:spPr>
      </p:pic>
    </p:spTree>
    <p:extLst>
      <p:ext uri="{BB962C8B-B14F-4D97-AF65-F5344CB8AC3E}">
        <p14:creationId xmlns:p14="http://schemas.microsoft.com/office/powerpoint/2010/main" val="1401991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395288" y="620713"/>
            <a:ext cx="8569325" cy="720725"/>
          </a:xfrm>
        </p:spPr>
        <p:txBody>
          <a:bodyPr/>
          <a:lstStyle/>
          <a:p>
            <a:r>
              <a:rPr lang="en-GB" dirty="0" smtClean="0"/>
              <a:t>Prevention and the Care Act 2014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395288" y="1484313"/>
            <a:ext cx="7489825" cy="439261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sz="2800" b="1" smtClean="0"/>
              <a:t>General prevention duties</a:t>
            </a:r>
          </a:p>
          <a:p>
            <a:pPr>
              <a:buFont typeface="Wingdings" pitchFamily="2" charset="2"/>
              <a:buChar char="Ø"/>
            </a:pPr>
            <a:r>
              <a:rPr lang="en-GB" sz="2800" smtClean="0"/>
              <a:t>To provide or range for services or resources that will contribute towards preventing or delaying the development of needs for care and support.</a:t>
            </a:r>
          </a:p>
          <a:p>
            <a:pPr>
              <a:buFont typeface="Wingdings" pitchFamily="2" charset="2"/>
              <a:buChar char="Ø"/>
            </a:pPr>
            <a:r>
              <a:rPr lang="en-GB" sz="2800" smtClean="0"/>
              <a:t>Be able to identify services, facilities, resources that are already available in the authority’s area.</a:t>
            </a:r>
          </a:p>
          <a:p>
            <a:pPr>
              <a:buFont typeface="Wingdings" pitchFamily="2" charset="2"/>
              <a:buChar char="Ø"/>
            </a:pPr>
            <a:r>
              <a:rPr lang="en-GB" sz="2800" b="1" smtClean="0"/>
              <a:t>Promote independence and wellbeing</a:t>
            </a:r>
          </a:p>
          <a:p>
            <a:pPr>
              <a:buFont typeface="Arial" charset="0"/>
              <a:buChar char="•"/>
            </a:pPr>
            <a:endParaRPr lang="en-GB" sz="2800" smtClean="0"/>
          </a:p>
        </p:txBody>
      </p:sp>
    </p:spTree>
    <p:extLst>
      <p:ext uri="{BB962C8B-B14F-4D97-AF65-F5344CB8AC3E}">
        <p14:creationId xmlns:p14="http://schemas.microsoft.com/office/powerpoint/2010/main" val="1576058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395288" y="908050"/>
            <a:ext cx="7566025" cy="576263"/>
          </a:xfrm>
        </p:spPr>
        <p:txBody>
          <a:bodyPr/>
          <a:lstStyle/>
          <a:p>
            <a:r>
              <a:rPr lang="en-GB" smtClean="0"/>
              <a:t>Prevention in Safeguarding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700213"/>
            <a:ext cx="7489825" cy="4176712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GB" sz="2400" dirty="0" smtClean="0"/>
              <a:t>SCIE report 2011 identified some key aspects of prevention in safeguarding adults. </a:t>
            </a:r>
          </a:p>
          <a:p>
            <a:pPr marL="0" indent="0">
              <a:buFont typeface="Arial" charset="0"/>
              <a:buNone/>
              <a:defRPr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GB" sz="2400" dirty="0" smtClean="0"/>
              <a:t>Public awareness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GB" sz="2400" dirty="0" smtClean="0"/>
              <a:t>Information and advice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GB" sz="2400" dirty="0" smtClean="0"/>
              <a:t>Training on safeguarding for a wide variety of staff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GB" sz="2400" dirty="0" smtClean="0"/>
              <a:t>Clear Policies and Procedures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GB" sz="2400" dirty="0" smtClean="0"/>
              <a:t>Links with the community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GB" sz="2400" dirty="0" smtClean="0"/>
              <a:t>A respect for the person’s right to choice and control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7265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395288" y="1268413"/>
            <a:ext cx="8569325" cy="288925"/>
          </a:xfrm>
        </p:spPr>
        <p:txBody>
          <a:bodyPr/>
          <a:lstStyle/>
          <a:p>
            <a:r>
              <a:rPr lang="en-GB" smtClean="0"/>
              <a:t>Safeguarding Prevention and the Care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2205038"/>
            <a:ext cx="7489825" cy="3671887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GB" sz="2800" dirty="0" smtClean="0"/>
              <a:t>One of the key principles of safeguarding</a:t>
            </a:r>
          </a:p>
          <a:p>
            <a:pPr>
              <a:defRPr/>
            </a:pPr>
            <a:endParaRPr lang="en-GB" sz="2800" dirty="0" smtClean="0"/>
          </a:p>
          <a:p>
            <a:pPr>
              <a:defRPr/>
            </a:pPr>
            <a:r>
              <a:rPr lang="en-GB" sz="2800" dirty="0" smtClean="0"/>
              <a:t>It is better to take action before harm occurs</a:t>
            </a:r>
          </a:p>
          <a:p>
            <a:pPr>
              <a:defRPr/>
            </a:pPr>
            <a:r>
              <a:rPr lang="en-GB" sz="2800" dirty="0" smtClean="0"/>
              <a:t>“I receive clear and simple information about what abuse is, how to recognise the signs and what I can do to seek help”</a:t>
            </a:r>
          </a:p>
          <a:p>
            <a:pPr>
              <a:defRPr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51072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395288" y="1268413"/>
            <a:ext cx="8569325" cy="288925"/>
          </a:xfrm>
        </p:spPr>
        <p:txBody>
          <a:bodyPr/>
          <a:lstStyle/>
          <a:p>
            <a:r>
              <a:rPr lang="en-GB" smtClean="0"/>
              <a:t>Safeguarding Adults Board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395288" y="2205038"/>
            <a:ext cx="7489825" cy="3671887"/>
          </a:xfrm>
        </p:spPr>
        <p:txBody>
          <a:bodyPr/>
          <a:lstStyle/>
          <a:p>
            <a:r>
              <a:rPr lang="en-GB" sz="2800" smtClean="0"/>
              <a:t>Develop preventative strategies that aim to reduce instances of abuse and neglect in its area</a:t>
            </a:r>
          </a:p>
          <a:p>
            <a:r>
              <a:rPr lang="en-GB" sz="2800" smtClean="0"/>
              <a:t>“this could be about commissioners and the regulator together with  providers addressing poor quality care, or it could be addressing hate crime or anti social behaviour”.</a:t>
            </a:r>
          </a:p>
          <a:p>
            <a:endParaRPr lang="en-GB" sz="2400" smtClean="0"/>
          </a:p>
        </p:txBody>
      </p:sp>
    </p:spTree>
    <p:extLst>
      <p:ext uri="{BB962C8B-B14F-4D97-AF65-F5344CB8AC3E}">
        <p14:creationId xmlns:p14="http://schemas.microsoft.com/office/powerpoint/2010/main" val="364432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395288" y="908050"/>
            <a:ext cx="8569325" cy="649288"/>
          </a:xfrm>
        </p:spPr>
        <p:txBody>
          <a:bodyPr/>
          <a:lstStyle/>
          <a:p>
            <a:r>
              <a:rPr lang="en-GB" dirty="0" smtClean="0"/>
              <a:t>Prevention: the part you play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95288" y="2205038"/>
            <a:ext cx="7561262" cy="3671887"/>
          </a:xfrm>
        </p:spPr>
        <p:txBody>
          <a:bodyPr/>
          <a:lstStyle/>
          <a:p>
            <a:r>
              <a:rPr lang="en-GB" smtClean="0"/>
              <a:t>Knowledge of what is available</a:t>
            </a:r>
          </a:p>
          <a:p>
            <a:r>
              <a:rPr lang="en-GB" smtClean="0"/>
              <a:t>Recognising who may need support</a:t>
            </a:r>
          </a:p>
          <a:p>
            <a:r>
              <a:rPr lang="en-GB" smtClean="0"/>
              <a:t>Sharing information</a:t>
            </a:r>
          </a:p>
          <a:p>
            <a:r>
              <a:rPr lang="en-GB" smtClean="0"/>
              <a:t>Working in a way that helps to stop abuse or neglect taking place</a:t>
            </a:r>
          </a:p>
          <a:p>
            <a:endParaRPr lang="en-GB" sz="2400" smtClean="0"/>
          </a:p>
        </p:txBody>
      </p:sp>
    </p:spTree>
    <p:extLst>
      <p:ext uri="{BB962C8B-B14F-4D97-AF65-F5344CB8AC3E}">
        <p14:creationId xmlns:p14="http://schemas.microsoft.com/office/powerpoint/2010/main" val="2404390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Watch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395288" y="1916113"/>
            <a:ext cx="7633096" cy="3960812"/>
          </a:xfrm>
        </p:spPr>
        <p:txBody>
          <a:bodyPr/>
          <a:lstStyle/>
          <a:p>
            <a:r>
              <a:rPr lang="en-GB" sz="2800" dirty="0" smtClean="0">
                <a:hlinkClick r:id="rId2"/>
              </a:rPr>
              <a:t>Kirklees Council "See Me and Care" Video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79092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1_Office Theme</vt:lpstr>
      <vt:lpstr>Prevention in Adult Safeguarding</vt:lpstr>
      <vt:lpstr> </vt:lpstr>
      <vt:lpstr>Prevention and the Care Act 2014</vt:lpstr>
      <vt:lpstr>Prevention in Safeguarding</vt:lpstr>
      <vt:lpstr>Safeguarding Prevention and the Care Act</vt:lpstr>
      <vt:lpstr>Safeguarding Adults Board</vt:lpstr>
      <vt:lpstr>Prevention: the part you play</vt:lpstr>
      <vt:lpstr>Watch</vt:lpstr>
    </vt:vector>
  </TitlesOfParts>
  <Company>NHS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Prevention in Adult Safeguarding</dc:title>
  <dc:creator>Helena Pearce</dc:creator>
  <cp:lastModifiedBy>Helena Pearce</cp:lastModifiedBy>
  <cp:revision>1</cp:revision>
  <dcterms:created xsi:type="dcterms:W3CDTF">2015-12-02T14:42:15Z</dcterms:created>
  <dcterms:modified xsi:type="dcterms:W3CDTF">2015-12-02T14:42:22Z</dcterms:modified>
</cp:coreProperties>
</file>